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9"/>
  </p:notesMasterIdLst>
  <p:sldIdLst>
    <p:sldId id="256" r:id="rId2"/>
    <p:sldId id="258" r:id="rId3"/>
    <p:sldId id="257" r:id="rId4"/>
    <p:sldId id="259" r:id="rId5"/>
    <p:sldId id="272" r:id="rId6"/>
    <p:sldId id="273" r:id="rId7"/>
    <p:sldId id="260" r:id="rId8"/>
    <p:sldId id="268" r:id="rId9"/>
    <p:sldId id="261" r:id="rId10"/>
    <p:sldId id="274" r:id="rId11"/>
    <p:sldId id="262" r:id="rId12"/>
    <p:sldId id="263" r:id="rId13"/>
    <p:sldId id="264" r:id="rId14"/>
    <p:sldId id="265" r:id="rId15"/>
    <p:sldId id="276" r:id="rId16"/>
    <p:sldId id="267" r:id="rId17"/>
    <p:sldId id="266" r:id="rId18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A66A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2" autoAdjust="0"/>
    <p:restoredTop sz="89933"/>
  </p:normalViewPr>
  <p:slideViewPr>
    <p:cSldViewPr snapToGrid="0">
      <p:cViewPr>
        <p:scale>
          <a:sx n="100" d="100"/>
          <a:sy n="100" d="100"/>
        </p:scale>
        <p:origin x="14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B5E491-1855-714D-81C1-8ED74DF39965}" type="datetimeFigureOut">
              <a:rPr lang="en-US" smtClean="0"/>
              <a:t>10/9/18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71BE83-86A1-E249-8082-19D95B0E18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1011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1BE83-86A1-E249-8082-19D95B0E18B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9889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sz="1200" b="1" noProof="0" dirty="0"/>
              <a:t>O que é?</a:t>
            </a:r>
          </a:p>
          <a:p>
            <a:r>
              <a:rPr lang="pt-PT" sz="1200" b="0" noProof="0" dirty="0"/>
              <a:t>	- Stack de desenvolvimento em MongoDB, Express, Angular e NodeJS</a:t>
            </a:r>
            <a:endParaRPr lang="pt-PT" sz="1200" b="1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1BE83-86A1-E249-8082-19D95B0E18B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495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sz="1200" b="1" noProof="0" dirty="0"/>
              <a:t>O que é?</a:t>
            </a:r>
          </a:p>
          <a:p>
            <a:r>
              <a:rPr lang="pt-PT" sz="1200" b="0" noProof="0" dirty="0"/>
              <a:t>	- Stack de desenvolvimento em MongoDB, Express, Angular e NodeJS</a:t>
            </a:r>
            <a:br>
              <a:rPr lang="pt-PT" sz="1200" b="1" noProof="0" dirty="0"/>
            </a:br>
            <a:br>
              <a:rPr lang="pt-PT" sz="1200" b="1" noProof="0" dirty="0"/>
            </a:br>
            <a:r>
              <a:rPr lang="pt-PT" sz="1200" b="1" noProof="0" dirty="0"/>
              <a:t>Vantagens?</a:t>
            </a:r>
            <a:br>
              <a:rPr lang="pt-PT" sz="1200" b="1" noProof="0" dirty="0"/>
            </a:br>
            <a:r>
              <a:rPr lang="pt-PT" sz="1200" b="1" noProof="0" dirty="0"/>
              <a:t>	</a:t>
            </a:r>
            <a:r>
              <a:rPr lang="pt-PT" sz="1200" b="0" noProof="0" dirty="0"/>
              <a:t>- Simples, Rápido – developers podem programar numa só linguagem (JavaScript) para client e server-side</a:t>
            </a:r>
            <a:br>
              <a:rPr lang="pt-PT" sz="1200" b="0" noProof="0" dirty="0"/>
            </a:br>
            <a:r>
              <a:rPr lang="pt-PT" sz="1200" b="0" noProof="0" dirty="0"/>
              <a:t>	- JSON – estrutura usada em todas as frentes da MEAN Stack (Node, Angular e Mongo)</a:t>
            </a:r>
            <a:br>
              <a:rPr lang="pt-PT" sz="1200" b="1" noProof="0" dirty="0"/>
            </a:br>
            <a:r>
              <a:rPr lang="pt-PT" sz="1200" b="1" noProof="0" dirty="0"/>
              <a:t>	</a:t>
            </a:r>
            <a:r>
              <a:rPr lang="pt-PT" sz="1200" b="0" noProof="0" dirty="0"/>
              <a:t>- Flexibilidade – Após poucas linhas de comando é possível ter rapidamente qualquer aplicação a correr num servidor .</a:t>
            </a:r>
            <a:endParaRPr lang="pt-PT" sz="1200" b="1" noProof="0" dirty="0"/>
          </a:p>
          <a:p>
            <a:r>
              <a:rPr lang="pt-PT" sz="1200" b="0" noProof="0" dirty="0"/>
              <a:t>	- Mongo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sz="1200" b="1" noProof="0" dirty="0"/>
              <a:t>	    • </a:t>
            </a:r>
            <a:r>
              <a:rPr lang="pt-PT" sz="1200" b="0" noProof="0" dirty="0"/>
              <a:t>Criado especialmente para Cloud; </a:t>
            </a:r>
            <a:endParaRPr lang="pt-PT" sz="1200" b="1" noProof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sz="1200" b="1" noProof="0" dirty="0"/>
              <a:t>	    • </a:t>
            </a:r>
            <a:r>
              <a:rPr lang="pt-PT" sz="1200" b="0" noProof="0" dirty="0"/>
              <a:t>Fornece suporte complete a cluster e replicação automática – Fundamental numa rede social</a:t>
            </a:r>
            <a:endParaRPr lang="pt-PT" sz="1200" b="1" noProof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sz="1200" b="1" noProof="0" dirty="0"/>
              <a:t>	    • </a:t>
            </a:r>
            <a:r>
              <a:rPr lang="pt-PT" sz="1200" b="0" noProof="0" dirty="0"/>
              <a:t>Todas as páginas são altamente relacionais – iria requerer imensos inner </a:t>
            </a:r>
            <a:r>
              <a:rPr lang="pt-PT" sz="1200" b="0" noProof="0" dirty="0" err="1"/>
              <a:t>joins</a:t>
            </a:r>
            <a:r>
              <a:rPr lang="pt-PT" sz="1200" b="0" noProof="0" dirty="0"/>
              <a:t> ou demasiados acessos (pedidos) à BD</a:t>
            </a:r>
            <a:endParaRPr lang="pt-PT" sz="1200" b="1" noProof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sz="1200" b="1" noProof="0" dirty="0"/>
              <a:t>	    • </a:t>
            </a:r>
            <a:r>
              <a:rPr lang="pt-PT" sz="1200" b="0" noProof="0" dirty="0"/>
              <a:t>As </a:t>
            </a:r>
            <a:r>
              <a:rPr lang="pt-PT" sz="1200" b="0" noProof="0" dirty="0" err="1"/>
              <a:t>características</a:t>
            </a:r>
            <a:r>
              <a:rPr lang="pt-PT" sz="1200" b="0" noProof="0" dirty="0"/>
              <a:t> compostas, como </a:t>
            </a:r>
            <a:r>
              <a:rPr lang="pt-PT" sz="1200" b="0" noProof="0" dirty="0" err="1"/>
              <a:t>somatórios</a:t>
            </a:r>
            <a:r>
              <a:rPr lang="pt-PT" sz="1200" b="0" noProof="0" dirty="0"/>
              <a:t> e </a:t>
            </a:r>
            <a:r>
              <a:rPr lang="pt-PT" sz="1200" b="0" noProof="0" dirty="0" err="1"/>
              <a:t>agregações</a:t>
            </a:r>
            <a:r>
              <a:rPr lang="pt-PT" sz="1200" b="0" noProof="0" dirty="0"/>
              <a:t>, </a:t>
            </a:r>
            <a:r>
              <a:rPr lang="pt-PT" sz="1200" b="0" noProof="0" dirty="0" err="1"/>
              <a:t>estão</a:t>
            </a:r>
            <a:r>
              <a:rPr lang="pt-PT" sz="1200" b="0" noProof="0" dirty="0"/>
              <a:t> autocontidas nos documentos, sendo a sua procura mais </a:t>
            </a:r>
            <a:r>
              <a:rPr lang="pt-PT" sz="1200" b="0" noProof="0" dirty="0" err="1"/>
              <a:t>rápida</a:t>
            </a:r>
            <a:r>
              <a:rPr lang="pt-PT" sz="1200" b="0" noProof="0" dirty="0"/>
              <a:t> em termos de </a:t>
            </a:r>
            <a:r>
              <a:rPr lang="pt-PT" sz="1200" b="0" noProof="0" dirty="0" err="1"/>
              <a:t>atualização</a:t>
            </a:r>
            <a:r>
              <a:rPr lang="pt-PT" sz="1200" b="0" noProof="0" dirty="0"/>
              <a:t> de base de dados.</a:t>
            </a:r>
            <a:endParaRPr lang="pt-PT" sz="1200" b="1" noProof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sz="1200" b="0" noProof="0" dirty="0"/>
              <a:t>	- Alta velocidade e reutilização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sz="1200" b="0" noProof="0" dirty="0"/>
              <a:t>		– O NodeJS é rápido e acessível devido à sua arquitetura “non-blocking”;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sz="1200" b="0" noProof="0" dirty="0"/>
              <a:t>		– Angular 5 é uma estrutura JavaScript open </a:t>
            </a:r>
            <a:r>
              <a:rPr lang="pt-PT" sz="1200" b="0" noProof="0" dirty="0" err="1"/>
              <a:t>source</a:t>
            </a:r>
            <a:r>
              <a:rPr lang="pt-PT" sz="1200" b="0" noProof="0" dirty="0"/>
              <a:t> que oferece manutenção, testabilidade e reusabilidade.</a:t>
            </a:r>
          </a:p>
          <a:p>
            <a:endParaRPr lang="pt-PT" sz="1200" b="1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1BE83-86A1-E249-8082-19D95B0E18B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0350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Tal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maioria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dos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projetos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aplicacionais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 PlayersNet divide-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3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camadas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– Base de dados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MongoDB,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–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Servidor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NodeJS,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– Front-end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Angular 5.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Para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além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dos dados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inseridos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dos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utilizadores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o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servidor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́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preparado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para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obter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também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informação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outras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fontes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(outras bases de dados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outros sites). 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1BE83-86A1-E249-8082-19D95B0E18B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729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 - Componente Front-End da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aplicação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acarreta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user interface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projeto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(client)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DB API – Componente que </a:t>
            </a:r>
            <a:r>
              <a:rPr lang="en-US" dirty="0" err="1"/>
              <a:t>trata</a:t>
            </a:r>
            <a:r>
              <a:rPr lang="en-US" dirty="0"/>
              <a:t> da </a:t>
            </a:r>
            <a:r>
              <a:rPr lang="en-US" dirty="0" err="1"/>
              <a:t>comunicação</a:t>
            </a:r>
            <a:r>
              <a:rPr lang="en-US" dirty="0"/>
              <a:t> com a BD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Regex – Componente </a:t>
            </a:r>
            <a:r>
              <a:rPr lang="en-US" dirty="0" err="1"/>
              <a:t>responsável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atribuir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achievements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Crawler – Motor que </a:t>
            </a:r>
            <a:r>
              <a:rPr lang="en-US" dirty="0" err="1"/>
              <a:t>faz</a:t>
            </a:r>
            <a:r>
              <a:rPr lang="en-US" dirty="0"/>
              <a:t> o crawl </a:t>
            </a:r>
            <a:r>
              <a:rPr lang="en-US" dirty="0" err="1"/>
              <a:t>nas</a:t>
            </a:r>
            <a:r>
              <a:rPr lang="en-US" dirty="0"/>
              <a:t> </a:t>
            </a:r>
            <a:r>
              <a:rPr lang="en-US" dirty="0" err="1"/>
              <a:t>páginas</a:t>
            </a:r>
            <a:r>
              <a:rPr lang="en-US" dirty="0"/>
              <a:t> </a:t>
            </a:r>
            <a:r>
              <a:rPr lang="en-US" dirty="0" err="1"/>
              <a:t>definidas</a:t>
            </a:r>
            <a:r>
              <a:rPr lang="en-US" dirty="0"/>
              <a:t> </a:t>
            </a:r>
            <a:r>
              <a:rPr lang="en-US" dirty="0" err="1"/>
              <a:t>pelo</a:t>
            </a:r>
            <a:r>
              <a:rPr lang="en-US" dirty="0"/>
              <a:t> dispatcher e </a:t>
            </a:r>
            <a:r>
              <a:rPr lang="en-US" dirty="0" err="1"/>
              <a:t>atualiza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dados </a:t>
            </a:r>
            <a:r>
              <a:rPr lang="en-US" dirty="0" err="1"/>
              <a:t>diretamente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BD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Dispatcher – </a:t>
            </a:r>
            <a:r>
              <a:rPr lang="en-US" dirty="0" err="1"/>
              <a:t>Responsável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executar</a:t>
            </a:r>
            <a:r>
              <a:rPr lang="en-US" dirty="0"/>
              <a:t> o crawler </a:t>
            </a:r>
            <a:r>
              <a:rPr lang="en-US" dirty="0" err="1"/>
              <a:t>consoante</a:t>
            </a:r>
            <a:r>
              <a:rPr lang="en-US" dirty="0"/>
              <a:t> </a:t>
            </a:r>
            <a:r>
              <a:rPr lang="en-US" dirty="0" err="1"/>
              <a:t>eventos</a:t>
            </a:r>
            <a:r>
              <a:rPr lang="en-US" dirty="0"/>
              <a:t> </a:t>
            </a:r>
            <a:r>
              <a:rPr lang="en-US" dirty="0" err="1"/>
              <a:t>planeados</a:t>
            </a:r>
            <a:r>
              <a:rPr lang="en-US" dirty="0"/>
              <a:t>. 		</a:t>
            </a:r>
            <a:br>
              <a:rPr lang="en-US" dirty="0"/>
            </a:br>
            <a:br>
              <a:rPr lang="en-US" dirty="0"/>
            </a:br>
            <a:r>
              <a:rPr lang="en-US" dirty="0"/>
              <a:t>Server – Componente </a:t>
            </a:r>
            <a:r>
              <a:rPr lang="en-US" dirty="0" err="1"/>
              <a:t>servidora</a:t>
            </a:r>
            <a:r>
              <a:rPr lang="en-US" dirty="0"/>
              <a:t> principal. </a:t>
            </a:r>
            <a:r>
              <a:rPr lang="en-US" dirty="0" err="1"/>
              <a:t>Contem</a:t>
            </a:r>
            <a:r>
              <a:rPr lang="en-US" dirty="0"/>
              <a:t> </a:t>
            </a:r>
            <a:r>
              <a:rPr lang="en-US" dirty="0" err="1"/>
              <a:t>todos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endpoints da </a:t>
            </a:r>
            <a:r>
              <a:rPr lang="en-US" dirty="0" err="1"/>
              <a:t>aplicação</a:t>
            </a:r>
            <a:r>
              <a:rPr lang="en-US" dirty="0"/>
              <a:t> e </a:t>
            </a:r>
            <a:r>
              <a:rPr lang="en-US" dirty="0" err="1"/>
              <a:t>é</a:t>
            </a:r>
            <a:r>
              <a:rPr lang="en-US" dirty="0"/>
              <a:t> </a:t>
            </a:r>
            <a:r>
              <a:rPr lang="en-US" dirty="0" err="1"/>
              <a:t>responsável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todo</a:t>
            </a:r>
            <a:r>
              <a:rPr lang="en-US" dirty="0"/>
              <a:t> o </a:t>
            </a:r>
            <a:r>
              <a:rPr lang="en-US" dirty="0" err="1"/>
              <a:t>processamento</a:t>
            </a:r>
            <a:r>
              <a:rPr lang="en-US" dirty="0"/>
              <a:t> de Back-End da </a:t>
            </a:r>
            <a:r>
              <a:rPr lang="en-US" dirty="0" err="1"/>
              <a:t>mesma</a:t>
            </a:r>
            <a:r>
              <a:rPr lang="en-US" dirty="0"/>
              <a:t>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1BE83-86A1-E249-8082-19D95B0E18B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0033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User vs User Info</a:t>
            </a:r>
          </a:p>
          <a:p>
            <a:pPr lvl="1"/>
            <a:r>
              <a:rPr lang="en-US" b="1" dirty="0" err="1"/>
              <a:t>Diferenças</a:t>
            </a:r>
            <a:r>
              <a:rPr lang="en-US" b="1" dirty="0"/>
              <a:t>?</a:t>
            </a:r>
            <a:br>
              <a:rPr lang="en-US" b="1" dirty="0"/>
            </a:br>
            <a:br>
              <a:rPr lang="en-US" dirty="0"/>
            </a:br>
            <a:r>
              <a:rPr lang="en-US" dirty="0"/>
              <a:t>User – Dados do </a:t>
            </a:r>
            <a:r>
              <a:rPr lang="en-US" dirty="0" err="1"/>
              <a:t>utilizador</a:t>
            </a:r>
            <a:r>
              <a:rPr lang="en-US" dirty="0"/>
              <a:t> </a:t>
            </a:r>
            <a:r>
              <a:rPr lang="en-US" dirty="0" err="1"/>
              <a:t>independentemente</a:t>
            </a:r>
            <a:r>
              <a:rPr lang="en-US" dirty="0"/>
              <a:t> do </a:t>
            </a:r>
            <a:r>
              <a:rPr lang="en-US" dirty="0" err="1"/>
              <a:t>seu</a:t>
            </a:r>
            <a:r>
              <a:rPr lang="en-US" dirty="0"/>
              <a:t> </a:t>
            </a:r>
            <a:r>
              <a:rPr lang="en-US" dirty="0" err="1"/>
              <a:t>tipo</a:t>
            </a:r>
            <a:r>
              <a:rPr lang="en-US" dirty="0"/>
              <a:t>. </a:t>
            </a:r>
            <a:br>
              <a:rPr lang="en-US" dirty="0"/>
            </a:br>
            <a:r>
              <a:rPr lang="en-US" dirty="0"/>
              <a:t>            </a:t>
            </a:r>
            <a:r>
              <a:rPr lang="en-US" dirty="0" err="1"/>
              <a:t>Aglomera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dados de </a:t>
            </a:r>
            <a:r>
              <a:rPr lang="en-US" dirty="0" err="1"/>
              <a:t>conta</a:t>
            </a:r>
            <a:r>
              <a:rPr lang="en-US" dirty="0"/>
              <a:t> (Email e Password), </a:t>
            </a:r>
            <a:r>
              <a:rPr lang="en-US" dirty="0" err="1"/>
              <a:t>datas</a:t>
            </a:r>
            <a:r>
              <a:rPr lang="en-US" dirty="0"/>
              <a:t> de </a:t>
            </a:r>
            <a:r>
              <a:rPr lang="en-US" dirty="0" err="1"/>
              <a:t>subscrição</a:t>
            </a:r>
            <a:r>
              <a:rPr lang="en-US" dirty="0"/>
              <a:t>, </a:t>
            </a:r>
            <a:r>
              <a:rPr lang="en-US" dirty="0" err="1"/>
              <a:t>datas</a:t>
            </a:r>
            <a:r>
              <a:rPr lang="en-US" dirty="0"/>
              <a:t> do ultimo login, etc.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User Info – Dados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jogador</a:t>
            </a:r>
            <a:r>
              <a:rPr lang="en-US" dirty="0"/>
              <a:t> de </a:t>
            </a:r>
            <a:r>
              <a:rPr lang="en-US" dirty="0" err="1"/>
              <a:t>futebol</a:t>
            </a:r>
            <a:r>
              <a:rPr lang="en-US" dirty="0"/>
              <a:t>/</a:t>
            </a:r>
            <a:r>
              <a:rPr lang="en-US" dirty="0" err="1"/>
              <a:t>basquetebol</a:t>
            </a:r>
            <a:r>
              <a:rPr lang="en-US" dirty="0"/>
              <a:t>/</a:t>
            </a:r>
            <a:r>
              <a:rPr lang="en-US" dirty="0" err="1"/>
              <a:t>andebol</a:t>
            </a:r>
            <a:r>
              <a:rPr lang="en-US" dirty="0"/>
              <a:t>/</a:t>
            </a:r>
            <a:r>
              <a:rPr lang="en-US" dirty="0" err="1"/>
              <a:t>etc</a:t>
            </a:r>
            <a:r>
              <a:rPr lang="en-US" dirty="0"/>
              <a:t>, </a:t>
            </a:r>
            <a:r>
              <a:rPr lang="en-US" dirty="0" err="1"/>
              <a:t>treinador</a:t>
            </a:r>
            <a:r>
              <a:rPr lang="en-US" dirty="0"/>
              <a:t> de </a:t>
            </a:r>
            <a:r>
              <a:rPr lang="en-US" dirty="0" err="1"/>
              <a:t>qualquer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destas</a:t>
            </a:r>
            <a:r>
              <a:rPr lang="en-US" dirty="0"/>
              <a:t> </a:t>
            </a:r>
            <a:r>
              <a:rPr lang="en-US" dirty="0" err="1"/>
              <a:t>modalidades</a:t>
            </a:r>
            <a:r>
              <a:rPr lang="en-US" dirty="0"/>
              <a:t>. Clube, </a:t>
            </a:r>
            <a:r>
              <a:rPr lang="en-US" dirty="0" err="1"/>
              <a:t>fisioterapeuta</a:t>
            </a:r>
            <a:r>
              <a:rPr lang="en-US" dirty="0"/>
              <a:t>, </a:t>
            </a:r>
            <a:r>
              <a:rPr lang="en-US" dirty="0" err="1"/>
              <a:t>adepto</a:t>
            </a:r>
            <a:r>
              <a:rPr lang="en-US" dirty="0"/>
              <a:t>, </a:t>
            </a:r>
            <a:r>
              <a:rPr lang="en-US" dirty="0" err="1"/>
              <a:t>quaisquer</a:t>
            </a:r>
            <a:r>
              <a:rPr lang="en-US" dirty="0"/>
              <a:t> </a:t>
            </a:r>
            <a:r>
              <a:rPr lang="en-US" dirty="0" err="1"/>
              <a:t>entidades</a:t>
            </a:r>
            <a:r>
              <a:rPr lang="en-US" dirty="0"/>
              <a:t> que </a:t>
            </a:r>
            <a:r>
              <a:rPr lang="en-US" dirty="0" err="1"/>
              <a:t>possam</a:t>
            </a:r>
            <a:r>
              <a:rPr lang="en-US" dirty="0"/>
              <a:t> </a:t>
            </a:r>
            <a:r>
              <a:rPr lang="en-US" dirty="0" err="1"/>
              <a:t>ser</a:t>
            </a:r>
            <a:r>
              <a:rPr lang="en-US" dirty="0"/>
              <a:t> </a:t>
            </a:r>
            <a:r>
              <a:rPr lang="en-US" dirty="0" err="1"/>
              <a:t>ligadas</a:t>
            </a:r>
            <a:r>
              <a:rPr lang="en-US" dirty="0"/>
              <a:t> </a:t>
            </a:r>
            <a:r>
              <a:rPr lang="en-US" dirty="0" err="1"/>
              <a:t>à</a:t>
            </a:r>
            <a:r>
              <a:rPr lang="en-US" dirty="0"/>
              <a:t> </a:t>
            </a:r>
            <a:r>
              <a:rPr lang="en-US" dirty="0" err="1"/>
              <a:t>plataforma</a:t>
            </a:r>
            <a:r>
              <a:rPr lang="en-US" dirty="0"/>
              <a:t>. </a:t>
            </a:r>
            <a:br>
              <a:rPr lang="en-US" dirty="0"/>
            </a:br>
            <a:r>
              <a:rPr lang="en-US" dirty="0"/>
              <a:t>            </a:t>
            </a:r>
            <a:r>
              <a:rPr lang="en-US" dirty="0" err="1"/>
              <a:t>Aglomera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dados de </a:t>
            </a:r>
            <a:r>
              <a:rPr lang="en-US" dirty="0" err="1"/>
              <a:t>conta</a:t>
            </a:r>
            <a:r>
              <a:rPr lang="en-US" dirty="0"/>
              <a:t> (Email e Password), </a:t>
            </a:r>
            <a:r>
              <a:rPr lang="en-US" dirty="0" err="1"/>
              <a:t>datas</a:t>
            </a:r>
            <a:r>
              <a:rPr lang="en-US" dirty="0"/>
              <a:t> de </a:t>
            </a:r>
            <a:r>
              <a:rPr lang="en-US" dirty="0" err="1"/>
              <a:t>subscrição</a:t>
            </a:r>
            <a:r>
              <a:rPr lang="en-US" dirty="0"/>
              <a:t>, </a:t>
            </a:r>
            <a:r>
              <a:rPr lang="en-US" dirty="0" err="1"/>
              <a:t>datas</a:t>
            </a:r>
            <a:r>
              <a:rPr lang="en-US" dirty="0"/>
              <a:t> do ultimo login, etc.</a:t>
            </a:r>
            <a:br>
              <a:rPr lang="en-US" dirty="0"/>
            </a:b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err="1"/>
              <a:t>Redundância</a:t>
            </a:r>
            <a:r>
              <a:rPr lang="en-US" b="1" dirty="0"/>
              <a:t> </a:t>
            </a:r>
            <a:r>
              <a:rPr lang="en-US" b="1" dirty="0" err="1"/>
              <a:t>nos</a:t>
            </a:r>
            <a:r>
              <a:rPr lang="en-US" b="1" dirty="0"/>
              <a:t> </a:t>
            </a:r>
            <a:r>
              <a:rPr lang="en-US" b="1" dirty="0" err="1"/>
              <a:t>modelos</a:t>
            </a:r>
            <a:r>
              <a:rPr lang="en-US" b="1" dirty="0"/>
              <a:t> e </a:t>
            </a:r>
            <a:r>
              <a:rPr lang="en-US" b="1" dirty="0" err="1"/>
              <a:t>modelos</a:t>
            </a:r>
            <a:r>
              <a:rPr lang="en-US" b="1" dirty="0"/>
              <a:t> de vista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         </a:t>
            </a:r>
            <a:r>
              <a:rPr lang="en-US" b="1" dirty="0" err="1"/>
              <a:t>Onde</a:t>
            </a:r>
            <a:r>
              <a:rPr lang="en-US" b="1" dirty="0"/>
              <a:t>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	ViewModels no Angular (com o populate, </a:t>
            </a:r>
            <a:r>
              <a:rPr lang="en-US" dirty="0" err="1"/>
              <a:t>vêm</a:t>
            </a:r>
            <a:r>
              <a:rPr lang="en-US" dirty="0"/>
              <a:t> dados que </a:t>
            </a:r>
            <a:r>
              <a:rPr lang="en-US" dirty="0" err="1"/>
              <a:t>já</a:t>
            </a:r>
            <a:r>
              <a:rPr lang="en-US" dirty="0"/>
              <a:t> </a:t>
            </a:r>
            <a:r>
              <a:rPr lang="en-US" dirty="0" err="1"/>
              <a:t>estão</a:t>
            </a:r>
            <a:r>
              <a:rPr lang="en-US" dirty="0"/>
              <a:t> </a:t>
            </a:r>
            <a:r>
              <a:rPr lang="en-US" dirty="0" err="1"/>
              <a:t>noutros</a:t>
            </a:r>
            <a:r>
              <a:rPr lang="en-US" dirty="0"/>
              <a:t> </a:t>
            </a:r>
            <a:r>
              <a:rPr lang="en-US" dirty="0" err="1"/>
              <a:t>modelos</a:t>
            </a:r>
            <a:r>
              <a:rPr lang="en-US" dirty="0"/>
              <a:t> </a:t>
            </a:r>
            <a:r>
              <a:rPr lang="en-US" dirty="0" err="1"/>
              <a:t>carregados</a:t>
            </a:r>
            <a:r>
              <a:rPr lang="en-US" dirty="0"/>
              <a:t>)</a:t>
            </a:r>
            <a:br>
              <a:rPr lang="en-US" dirty="0"/>
            </a:br>
            <a:r>
              <a:rPr lang="en-US" b="1" dirty="0"/>
              <a:t>         Why?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	</a:t>
            </a:r>
            <a:r>
              <a:rPr lang="en-US" dirty="0" err="1"/>
              <a:t>Menos</a:t>
            </a:r>
            <a:r>
              <a:rPr lang="en-US" dirty="0"/>
              <a:t> </a:t>
            </a:r>
            <a:r>
              <a:rPr lang="en-US" dirty="0" err="1"/>
              <a:t>pedidos</a:t>
            </a:r>
            <a:endParaRPr lang="en-US" dirty="0"/>
          </a:p>
          <a:p>
            <a:endParaRPr lang="en-US" dirty="0"/>
          </a:p>
          <a:p>
            <a:r>
              <a:rPr lang="en-US" b="1" dirty="0"/>
              <a:t>User Info e User Info Season? (E </a:t>
            </a:r>
            <a:r>
              <a:rPr lang="en-US" b="1" dirty="0" err="1"/>
              <a:t>os</a:t>
            </a:r>
            <a:r>
              <a:rPr lang="en-US" b="1" dirty="0"/>
              <a:t> outros </a:t>
            </a:r>
            <a:r>
              <a:rPr lang="en-US" b="1" dirty="0" err="1"/>
              <a:t>casos</a:t>
            </a:r>
            <a:r>
              <a:rPr lang="en-US" b="1" dirty="0"/>
              <a:t> </a:t>
            </a:r>
            <a:r>
              <a:rPr lang="en-US" b="1" dirty="0" err="1"/>
              <a:t>identicos</a:t>
            </a:r>
            <a:r>
              <a:rPr lang="en-US" b="1" dirty="0"/>
              <a:t>)</a:t>
            </a:r>
          </a:p>
          <a:p>
            <a:pPr lvl="1"/>
            <a:r>
              <a:rPr lang="en-US" b="1" dirty="0"/>
              <a:t>Why? / </a:t>
            </a:r>
            <a:r>
              <a:rPr lang="en-US" b="1" dirty="0" err="1"/>
              <a:t>Explicação</a:t>
            </a:r>
            <a:r>
              <a:rPr lang="en-US" b="1" dirty="0"/>
              <a:t> / </a:t>
            </a:r>
            <a:r>
              <a:rPr lang="en-US" b="1" dirty="0" err="1"/>
              <a:t>Propósito</a:t>
            </a:r>
            <a:endParaRPr lang="en-US" b="1" dirty="0"/>
          </a:p>
          <a:p>
            <a:pPr lvl="1"/>
            <a:r>
              <a:rPr lang="en-US" dirty="0"/>
              <a:t>	</a:t>
            </a:r>
          </a:p>
          <a:p>
            <a:pPr lvl="1"/>
            <a:r>
              <a:rPr lang="en-US" dirty="0"/>
              <a:t>- Dados </a:t>
            </a:r>
            <a:r>
              <a:rPr lang="en-US" dirty="0" err="1"/>
              <a:t>ficam</a:t>
            </a:r>
            <a:r>
              <a:rPr lang="en-US" dirty="0"/>
              <a:t> </a:t>
            </a:r>
            <a:r>
              <a:rPr lang="en-US" dirty="0" err="1"/>
              <a:t>agregados</a:t>
            </a:r>
            <a:r>
              <a:rPr lang="en-US" dirty="0"/>
              <a:t> </a:t>
            </a:r>
            <a:r>
              <a:rPr lang="en-US" dirty="0" err="1"/>
              <a:t>apenas</a:t>
            </a:r>
            <a:r>
              <a:rPr lang="en-US" dirty="0"/>
              <a:t> </a:t>
            </a:r>
            <a:r>
              <a:rPr lang="en-US" dirty="0" err="1"/>
              <a:t>à</a:t>
            </a:r>
            <a:r>
              <a:rPr lang="en-US" dirty="0"/>
              <a:t> </a:t>
            </a:r>
            <a:r>
              <a:rPr lang="en-US" dirty="0" err="1"/>
              <a:t>época</a:t>
            </a:r>
            <a:r>
              <a:rPr lang="en-US" dirty="0"/>
              <a:t> </a:t>
            </a:r>
            <a:r>
              <a:rPr lang="en-US" dirty="0" err="1"/>
              <a:t>selecionada</a:t>
            </a:r>
            <a:endParaRPr lang="en-US" dirty="0"/>
          </a:p>
          <a:p>
            <a:pPr lvl="1"/>
            <a:r>
              <a:rPr lang="en-US" dirty="0"/>
              <a:t>- Avatar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época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1BE83-86A1-E249-8082-19D95B0E18B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1529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1BE83-86A1-E249-8082-19D95B0E18B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0429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1BE83-86A1-E249-8082-19D95B0E18B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9916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- </a:t>
            </a:r>
            <a:r>
              <a:rPr lang="en-US" dirty="0" err="1"/>
              <a:t>Criar</a:t>
            </a:r>
            <a:r>
              <a:rPr lang="en-US" dirty="0"/>
              <a:t> </a:t>
            </a:r>
            <a:r>
              <a:rPr lang="en-US" dirty="0" err="1"/>
              <a:t>Conta</a:t>
            </a:r>
            <a:endParaRPr lang="en-US" dirty="0"/>
          </a:p>
          <a:p>
            <a:r>
              <a:rPr lang="en-US" dirty="0"/>
              <a:t> - </a:t>
            </a:r>
            <a:r>
              <a:rPr lang="en-US" dirty="0" err="1"/>
              <a:t>Escolher</a:t>
            </a:r>
            <a:r>
              <a:rPr lang="en-US" dirty="0"/>
              <a:t> </a:t>
            </a:r>
            <a:r>
              <a:rPr lang="en-US" dirty="0" err="1"/>
              <a:t>Jogador</a:t>
            </a:r>
            <a:endParaRPr lang="en-US" dirty="0"/>
          </a:p>
          <a:p>
            <a:r>
              <a:rPr lang="en-US" dirty="0"/>
              <a:t> - Ver </a:t>
            </a:r>
            <a:r>
              <a:rPr lang="en-US" dirty="0" err="1"/>
              <a:t>perfil</a:t>
            </a:r>
            <a:r>
              <a:rPr lang="en-US" dirty="0"/>
              <a:t>, media e stats</a:t>
            </a:r>
          </a:p>
          <a:p>
            <a:r>
              <a:rPr lang="en-US" dirty="0"/>
              <a:t> - </a:t>
            </a:r>
            <a:r>
              <a:rPr lang="en-US" dirty="0" err="1"/>
              <a:t>Editar</a:t>
            </a:r>
            <a:r>
              <a:rPr lang="en-US" dirty="0"/>
              <a:t> </a:t>
            </a:r>
            <a:r>
              <a:rPr lang="en-US" dirty="0" err="1"/>
              <a:t>jogador</a:t>
            </a:r>
            <a:r>
              <a:rPr lang="en-US" dirty="0"/>
              <a:t> – dados e </a:t>
            </a:r>
            <a:r>
              <a:rPr lang="en-US" dirty="0" err="1"/>
              <a:t>jogos</a:t>
            </a:r>
            <a:endParaRPr lang="en-US" dirty="0"/>
          </a:p>
          <a:p>
            <a:r>
              <a:rPr lang="en-US" dirty="0"/>
              <a:t> - </a:t>
            </a:r>
            <a:r>
              <a:rPr lang="en-US" dirty="0" err="1"/>
              <a:t>Ir</a:t>
            </a:r>
            <a:r>
              <a:rPr lang="en-US" dirty="0"/>
              <a:t> para </a:t>
            </a:r>
            <a:r>
              <a:rPr lang="en-US" dirty="0" err="1"/>
              <a:t>jogo</a:t>
            </a:r>
            <a:endParaRPr lang="en-US" dirty="0"/>
          </a:p>
          <a:p>
            <a:r>
              <a:rPr lang="en-US" dirty="0"/>
              <a:t> - </a:t>
            </a:r>
            <a:r>
              <a:rPr lang="en-US" dirty="0" err="1"/>
              <a:t>Pesquisar</a:t>
            </a:r>
            <a:r>
              <a:rPr lang="en-US" dirty="0"/>
              <a:t> outros </a:t>
            </a:r>
            <a:r>
              <a:rPr lang="en-US" dirty="0" err="1"/>
              <a:t>jogadores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mini search bar</a:t>
            </a:r>
          </a:p>
          <a:p>
            <a:r>
              <a:rPr lang="en-US" dirty="0"/>
              <a:t> - </a:t>
            </a:r>
            <a:r>
              <a:rPr lang="en-US" dirty="0" err="1"/>
              <a:t>Seguir</a:t>
            </a:r>
            <a:r>
              <a:rPr lang="en-US" dirty="0"/>
              <a:t> </a:t>
            </a:r>
            <a:r>
              <a:rPr lang="en-US" dirty="0" err="1"/>
              <a:t>Jogador</a:t>
            </a:r>
            <a:endParaRPr lang="en-US" dirty="0"/>
          </a:p>
          <a:p>
            <a:r>
              <a:rPr lang="en-US" dirty="0"/>
              <a:t> - </a:t>
            </a:r>
            <a:r>
              <a:rPr lang="en-US" dirty="0" err="1"/>
              <a:t>Recomendar</a:t>
            </a:r>
            <a:r>
              <a:rPr lang="en-US" dirty="0"/>
              <a:t> </a:t>
            </a:r>
            <a:r>
              <a:rPr lang="en-US" dirty="0" err="1"/>
              <a:t>Jogador</a:t>
            </a:r>
            <a:endParaRPr lang="en-US" dirty="0"/>
          </a:p>
          <a:p>
            <a:r>
              <a:rPr lang="en-US" dirty="0"/>
              <a:t> - </a:t>
            </a:r>
            <a:r>
              <a:rPr lang="en-US" dirty="0" err="1"/>
              <a:t>Votar</a:t>
            </a:r>
            <a:r>
              <a:rPr lang="en-US" dirty="0"/>
              <a:t> </a:t>
            </a:r>
            <a:r>
              <a:rPr lang="en-US" dirty="0" err="1"/>
              <a:t>numa</a:t>
            </a:r>
            <a:r>
              <a:rPr lang="en-US" dirty="0"/>
              <a:t> Skill</a:t>
            </a:r>
          </a:p>
          <a:p>
            <a:r>
              <a:rPr lang="en-US" dirty="0"/>
              <a:t> - Ver </a:t>
            </a:r>
            <a:r>
              <a:rPr lang="en-US" dirty="0" err="1"/>
              <a:t>equipa</a:t>
            </a:r>
            <a:r>
              <a:rPr lang="en-US" dirty="0"/>
              <a:t> – </a:t>
            </a:r>
            <a:r>
              <a:rPr lang="en-US" dirty="0" err="1"/>
              <a:t>perfil</a:t>
            </a:r>
            <a:r>
              <a:rPr lang="en-US" dirty="0"/>
              <a:t> e stats</a:t>
            </a:r>
          </a:p>
          <a:p>
            <a:r>
              <a:rPr lang="en-US" dirty="0"/>
              <a:t> - </a:t>
            </a:r>
            <a:r>
              <a:rPr lang="en-US" dirty="0" err="1"/>
              <a:t>Abrir</a:t>
            </a:r>
            <a:r>
              <a:rPr lang="en-US" dirty="0"/>
              <a:t> </a:t>
            </a:r>
            <a:r>
              <a:rPr lang="en-US" dirty="0" err="1"/>
              <a:t>pesquisa</a:t>
            </a:r>
            <a:r>
              <a:rPr lang="en-US" dirty="0"/>
              <a:t> </a:t>
            </a:r>
            <a:r>
              <a:rPr lang="en-US" dirty="0" err="1"/>
              <a:t>filtrada</a:t>
            </a:r>
            <a:endParaRPr lang="en-US" dirty="0"/>
          </a:p>
          <a:p>
            <a:r>
              <a:rPr lang="en-US" dirty="0"/>
              <a:t> - </a:t>
            </a:r>
            <a:r>
              <a:rPr lang="en-US" dirty="0" err="1"/>
              <a:t>Pesquisar</a:t>
            </a:r>
            <a:r>
              <a:rPr lang="en-US" dirty="0"/>
              <a:t> com </a:t>
            </a:r>
            <a:r>
              <a:rPr lang="en-US" dirty="0" err="1"/>
              <a:t>todos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dados que </a:t>
            </a:r>
            <a:r>
              <a:rPr lang="en-US" dirty="0" err="1"/>
              <a:t>funcionam</a:t>
            </a:r>
            <a:endParaRPr lang="en-US" dirty="0"/>
          </a:p>
          <a:p>
            <a:r>
              <a:rPr lang="en-US" dirty="0"/>
              <a:t> - Logout</a:t>
            </a:r>
          </a:p>
          <a:p>
            <a:r>
              <a:rPr lang="en-US" dirty="0"/>
              <a:t> - </a:t>
            </a:r>
            <a:r>
              <a:rPr lang="en-US" dirty="0" err="1"/>
              <a:t>Entrar</a:t>
            </a:r>
            <a:r>
              <a:rPr lang="en-US" dirty="0"/>
              <a:t> com </a:t>
            </a:r>
            <a:r>
              <a:rPr lang="en-US" dirty="0" err="1"/>
              <a:t>outra</a:t>
            </a:r>
            <a:r>
              <a:rPr lang="en-US" dirty="0"/>
              <a:t> </a:t>
            </a:r>
            <a:r>
              <a:rPr lang="en-US" dirty="0" err="1"/>
              <a:t>conta</a:t>
            </a:r>
            <a:r>
              <a:rPr lang="en-US" dirty="0"/>
              <a:t> </a:t>
            </a:r>
            <a:r>
              <a:rPr lang="en-US" dirty="0" err="1"/>
              <a:t>num</a:t>
            </a:r>
            <a:r>
              <a:rPr lang="en-US" dirty="0"/>
              <a:t> </a:t>
            </a:r>
            <a:r>
              <a:rPr lang="en-US" dirty="0" err="1"/>
              <a:t>navegador</a:t>
            </a:r>
            <a:r>
              <a:rPr lang="en-US" dirty="0"/>
              <a:t> </a:t>
            </a:r>
            <a:r>
              <a:rPr lang="en-US" dirty="0" err="1"/>
              <a:t>anónimo</a:t>
            </a:r>
            <a:endParaRPr lang="en-US" dirty="0"/>
          </a:p>
          <a:p>
            <a:r>
              <a:rPr lang="en-US" dirty="0"/>
              <a:t> - Meter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dois</a:t>
            </a:r>
            <a:r>
              <a:rPr lang="en-US" dirty="0"/>
              <a:t> </a:t>
            </a:r>
            <a:r>
              <a:rPr lang="en-US" dirty="0" err="1"/>
              <a:t>ecrãs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paralelo</a:t>
            </a:r>
            <a:endParaRPr lang="en-US" dirty="0"/>
          </a:p>
          <a:p>
            <a:r>
              <a:rPr lang="en-US" dirty="0"/>
              <a:t> - Fazer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recomendação</a:t>
            </a:r>
            <a:r>
              <a:rPr lang="en-US" dirty="0"/>
              <a:t> e </a:t>
            </a:r>
            <a:r>
              <a:rPr lang="en-US" dirty="0" err="1"/>
              <a:t>verificar</a:t>
            </a:r>
            <a:r>
              <a:rPr lang="en-US" dirty="0"/>
              <a:t> a </a:t>
            </a:r>
            <a:r>
              <a:rPr lang="en-US" dirty="0" err="1"/>
              <a:t>notificação</a:t>
            </a:r>
            <a:r>
              <a:rPr lang="en-US" dirty="0"/>
              <a:t> a </a:t>
            </a:r>
            <a:r>
              <a:rPr lang="en-US" dirty="0" err="1"/>
              <a:t>aparecer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1BE83-86A1-E249-8082-19D95B0E18B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7369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pt-PT"/>
              <a:t>Clique para editar o estilo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pt-PT"/>
              <a:t>Faça clique para editar o estilo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FCE25-EA44-4F4A-949A-3AECAFCB9ED3}" type="datetimeFigureOut">
              <a:rPr lang="en-GB" smtClean="0"/>
              <a:t>09/10/2018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E984A-A0ED-43B1-9045-A12B31CD99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2277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FCE25-EA44-4F4A-949A-3AECAFCB9ED3}" type="datetimeFigureOut">
              <a:rPr lang="en-GB" smtClean="0"/>
              <a:t>09/10/2018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E984A-A0ED-43B1-9045-A12B31CD99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63562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pt-PT"/>
              <a:t>Clique para editar o estilo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FCE25-EA44-4F4A-949A-3AECAFCB9ED3}" type="datetimeFigureOut">
              <a:rPr lang="en-GB" smtClean="0"/>
              <a:t>09/10/2018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E984A-A0ED-43B1-9045-A12B31CD99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90360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FCE25-EA44-4F4A-949A-3AECAFCB9ED3}" type="datetimeFigureOut">
              <a:rPr lang="en-GB" smtClean="0"/>
              <a:t>09/10/2018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E984A-A0ED-43B1-9045-A12B31CD99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59210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pt-PT"/>
              <a:t>Clique para editar o estilo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FCE25-EA44-4F4A-949A-3AECAFCB9ED3}" type="datetimeFigureOut">
              <a:rPr lang="en-GB" smtClean="0"/>
              <a:t>09/10/2018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E984A-A0ED-43B1-9045-A12B31CD99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32083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FCE25-EA44-4F4A-949A-3AECAFCB9ED3}" type="datetimeFigureOut">
              <a:rPr lang="en-GB" smtClean="0"/>
              <a:t>09/10/2018</a:t>
            </a:fld>
            <a:endParaRPr lang="en-GB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E984A-A0ED-43B1-9045-A12B31CD99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23991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FCE25-EA44-4F4A-949A-3AECAFCB9ED3}" type="datetimeFigureOut">
              <a:rPr lang="en-GB" smtClean="0"/>
              <a:t>09/10/2018</a:t>
            </a:fld>
            <a:endParaRPr lang="en-GB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E984A-A0ED-43B1-9045-A12B31CD99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87739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FCE25-EA44-4F4A-949A-3AECAFCB9ED3}" type="datetimeFigureOut">
              <a:rPr lang="en-GB" smtClean="0"/>
              <a:t>09/10/2018</a:t>
            </a:fld>
            <a:endParaRPr lang="en-GB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E984A-A0ED-43B1-9045-A12B31CD99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47844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FCE25-EA44-4F4A-949A-3AECAFCB9ED3}" type="datetimeFigureOut">
              <a:rPr lang="en-GB" smtClean="0"/>
              <a:t>09/10/2018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E984A-A0ED-43B1-9045-A12B31CD99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88788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pt-PT"/>
              <a:t>Clique para editar o estilo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FCE25-EA44-4F4A-949A-3AECAFCB9ED3}" type="datetimeFigureOut">
              <a:rPr lang="en-GB" smtClean="0"/>
              <a:t>09/10/2018</a:t>
            </a:fld>
            <a:endParaRPr lang="en-GB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E984A-A0ED-43B1-9045-A12B31CD99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84627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pt-PT"/>
              <a:t>Clique para editar o estilo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FCE25-EA44-4F4A-949A-3AECAFCB9ED3}" type="datetimeFigureOut">
              <a:rPr lang="en-GB" smtClean="0"/>
              <a:t>09/10/2018</a:t>
            </a:fld>
            <a:endParaRPr lang="en-GB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E984A-A0ED-43B1-9045-A12B31CD99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85945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/>
              <a:t>Clique para editar o estilo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CBDFCE25-EA44-4F4A-949A-3AECAFCB9ED3}" type="datetimeFigureOut">
              <a:rPr lang="en-GB" smtClean="0"/>
              <a:t>09/10/2018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EE1E984A-A0ED-43B1-9045-A12B31CD99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94909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file:////var/folders/4z/trbb4x2x6bsbkr8yfhsl_q200000gn/T/com.microsoft.Word/WebArchiveCopyPasteTempFiles/page1image3829536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file:////var/folders/4z/trbb4x2x6bsbkr8yfhsl_q200000gn/T/com.microsoft.Word/WebArchiveCopyPasteTempFiles/page1image3829536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file:////var/folders/4z/trbb4x2x6bsbkr8yfhsl_q200000gn/T/com.microsoft.Word/WebArchiveCopyPasteTempFiles/page1image3829536" TargetMode="External"/><Relationship Id="rId4" Type="http://schemas.openxmlformats.org/officeDocument/2006/relationships/image" Target="../media/image8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file:////var/folders/4z/trbb4x2x6bsbkr8yfhsl_q200000gn/T/com.microsoft.Word/WebArchiveCopyPasteTempFiles/page1image3829536" TargetMode="External"/><Relationship Id="rId4" Type="http://schemas.openxmlformats.org/officeDocument/2006/relationships/image" Target="../media/image8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file:////var/folders/4z/trbb4x2x6bsbkr8yfhsl_q200000gn/T/com.microsoft.Word/WebArchiveCopyPasteTempFiles/page1image3829536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7" Type="http://schemas.openxmlformats.org/officeDocument/2006/relationships/image" Target="../media/image24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tiff"/><Relationship Id="rId5" Type="http://schemas.openxmlformats.org/officeDocument/2006/relationships/image" Target="file:////var/folders/4z/trbb4x2x6bsbkr8yfhsl_q200000gn/T/com.microsoft.Word/WebArchiveCopyPasteTempFiles/page1image3829536" TargetMode="External"/><Relationship Id="rId4" Type="http://schemas.openxmlformats.org/officeDocument/2006/relationships/image" Target="../media/image8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file:////var/folders/4z/trbb4x2x6bsbkr8yfhsl_q200000gn/T/com.microsoft.Word/WebArchiveCopyPasteTempFiles/page1image3829536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file:////var/folders/4z/trbb4x2x6bsbkr8yfhsl_q200000gn/T/com.microsoft.Word/WebArchiveCopyPasteTempFiles/page1image3829536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file:////var/folders/4z/trbb4x2x6bsbkr8yfhsl_q200000gn/T/com.microsoft.Word/WebArchiveCopyPasteTempFiles/page1image3829536" TargetMode="External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file:////var/folders/4z/trbb4x2x6bsbkr8yfhsl_q200000gn/T/com.microsoft.Word/WebArchiveCopyPasteTempFiles/page1image3829536" TargetMode="External"/><Relationship Id="rId4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file:////var/folders/4z/trbb4x2x6bsbkr8yfhsl_q200000gn/T/com.microsoft.Word/WebArchiveCopyPasteTempFiles/page1image3829536" TargetMode="External"/><Relationship Id="rId5" Type="http://schemas.openxmlformats.org/officeDocument/2006/relationships/image" Target="../media/image8.jpe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file:////var/folders/4z/trbb4x2x6bsbkr8yfhsl_q200000gn/T/com.microsoft.Word/WebArchiveCopyPasteTempFiles/page1image3829536" TargetMode="External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file:////var/folders/4z/trbb4x2x6bsbkr8yfhsl_q200000gn/T/com.microsoft.Word/WebArchiveCopyPasteTempFiles/page1image3829536" TargetMode="External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Relationship Id="rId4" Type="http://schemas.openxmlformats.org/officeDocument/2006/relationships/image" Target="file:////var/folders/4z/trbb4x2x6bsbkr8yfhsl_q200000gn/T/com.microsoft.Word/WebArchiveCopyPasteTempFiles/page1image3829536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Relationship Id="rId6" Type="http://schemas.openxmlformats.org/officeDocument/2006/relationships/image" Target="file:////var/folders/4z/trbb4x2x6bsbkr8yfhsl_q200000gn/T/com.microsoft.Word/WebArchiveCopyPasteTempFiles/page1image3829536" TargetMode="External"/><Relationship Id="rId5" Type="http://schemas.openxmlformats.org/officeDocument/2006/relationships/image" Target="../media/image8.jpeg"/><Relationship Id="rId4" Type="http://schemas.openxmlformats.org/officeDocument/2006/relationships/image" Target="../media/image19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file:////var/folders/4z/trbb4x2x6bsbkr8yfhsl_q200000gn/T/com.microsoft.Word/WebArchiveCopyPasteTempFiles/page1image3829536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0" y="2817967"/>
            <a:ext cx="9144000" cy="2771464"/>
          </a:xfrm>
        </p:spPr>
        <p:txBody>
          <a:bodyPr>
            <a:normAutofit/>
          </a:bodyPr>
          <a:lstStyle/>
          <a:p>
            <a:pPr algn="ctr"/>
            <a:r>
              <a:rPr lang="pt-PT" sz="3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Players</a:t>
            </a:r>
            <a:r>
              <a:rPr lang="pt-PT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Net - Rede Social Desportiva</a:t>
            </a:r>
            <a:br>
              <a:rPr lang="pt-PT" sz="2000" dirty="0">
                <a:solidFill>
                  <a:schemeClr val="bg1"/>
                </a:solidFill>
              </a:rPr>
            </a:br>
            <a:endParaRPr lang="pt-PT" sz="2000" b="1" dirty="0">
              <a:solidFill>
                <a:schemeClr val="bg1"/>
              </a:solidFill>
            </a:endParaRPr>
          </a:p>
          <a:p>
            <a:pPr algn="ctr"/>
            <a:r>
              <a:rPr lang="pt-PT" sz="2000" b="1" dirty="0">
                <a:solidFill>
                  <a:schemeClr val="bg1"/>
                </a:solidFill>
              </a:rPr>
              <a:t>Licenciatura em Engenharia Informática e de Computadores</a:t>
            </a:r>
            <a:endParaRPr lang="en-US" sz="2000" b="1" dirty="0">
              <a:solidFill>
                <a:schemeClr val="bg1"/>
              </a:solidFill>
            </a:endParaRPr>
          </a:p>
          <a:p>
            <a:pPr algn="ctr"/>
            <a:r>
              <a:rPr lang="pt-PT" sz="2000" dirty="0">
                <a:solidFill>
                  <a:schemeClr val="bg1"/>
                </a:solidFill>
              </a:rPr>
              <a:t>Disciplina: Projeto e Seminário</a:t>
            </a:r>
          </a:p>
          <a:p>
            <a:pPr algn="ctr"/>
            <a:r>
              <a:rPr lang="pt-PT" sz="2000" dirty="0">
                <a:solidFill>
                  <a:schemeClr val="bg1"/>
                </a:solidFill>
              </a:rPr>
              <a:t>Realizado por: Arnaldo Tema - N.º aluno 39342</a:t>
            </a:r>
          </a:p>
          <a:p>
            <a:pPr algn="ctr"/>
            <a:r>
              <a:rPr lang="pt-PT" sz="2000" dirty="0">
                <a:solidFill>
                  <a:schemeClr val="bg1"/>
                </a:solidFill>
              </a:rPr>
              <a:t>Orientador: Carlos Martins</a:t>
            </a:r>
            <a:endParaRPr lang="en-US" sz="2000" dirty="0">
              <a:solidFill>
                <a:schemeClr val="bg1"/>
              </a:solidFill>
            </a:endParaRPr>
          </a:p>
          <a:p>
            <a:pPr algn="ctr"/>
            <a:endParaRPr lang="en-GB" sz="2000" dirty="0">
              <a:solidFill>
                <a:schemeClr val="bg1"/>
              </a:solidFill>
            </a:endParaRPr>
          </a:p>
        </p:txBody>
      </p:sp>
      <p:pic>
        <p:nvPicPr>
          <p:cNvPr id="10" name="Picture 7" descr="page1image3829536">
            <a:extLst>
              <a:ext uri="{FF2B5EF4-FFF2-40B4-BE49-F238E27FC236}">
                <a16:creationId xmlns:a16="http://schemas.microsoft.com/office/drawing/2014/main" id="{577FE9AD-EB16-8E42-AB66-1516887761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r:link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9524" y="571921"/>
            <a:ext cx="3174412" cy="2246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57115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Tecnologias</a:t>
            </a:r>
          </a:p>
        </p:txBody>
      </p:sp>
      <p:pic>
        <p:nvPicPr>
          <p:cNvPr id="4" name="Picture 7" descr="page1image3829536">
            <a:extLst>
              <a:ext uri="{FF2B5EF4-FFF2-40B4-BE49-F238E27FC236}">
                <a16:creationId xmlns:a16="http://schemas.microsoft.com/office/drawing/2014/main" id="{577FE9AD-EB16-8E42-AB66-1516887761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6271" y="6089796"/>
            <a:ext cx="1085729" cy="768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tângulo 5"/>
          <p:cNvSpPr/>
          <p:nvPr/>
        </p:nvSpPr>
        <p:spPr>
          <a:xfrm>
            <a:off x="5815838" y="816563"/>
            <a:ext cx="2672463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pt-PT" sz="3600" b="1" dirty="0">
                <a:ln/>
                <a:solidFill>
                  <a:srgbClr val="4A66AC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MEAN </a:t>
            </a:r>
            <a:r>
              <a:rPr lang="pt-PT" sz="3600" b="1" dirty="0">
                <a:ln/>
                <a:solidFill>
                  <a:sysClr val="windowText" lastClr="0000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Stack</a:t>
            </a:r>
          </a:p>
        </p:txBody>
      </p:sp>
      <p:sp>
        <p:nvSpPr>
          <p:cNvPr id="9" name="CaixaDeTexto 3">
            <a:extLst>
              <a:ext uri="{FF2B5EF4-FFF2-40B4-BE49-F238E27FC236}">
                <a16:creationId xmlns:a16="http://schemas.microsoft.com/office/drawing/2014/main" id="{31BFC56E-31F7-D94F-ACA8-9624254C5A11}"/>
              </a:ext>
            </a:extLst>
          </p:cNvPr>
          <p:cNvSpPr txBox="1"/>
          <p:nvPr/>
        </p:nvSpPr>
        <p:spPr>
          <a:xfrm>
            <a:off x="3567626" y="2608820"/>
            <a:ext cx="780459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GB" sz="2000" dirty="0"/>
              <a:t>JavaScript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GB" sz="20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GB" sz="2000" dirty="0"/>
              <a:t>JSON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GB" sz="20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GB" sz="2000" dirty="0"/>
              <a:t>Flexibilidade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GB" sz="20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GB" sz="2000" dirty="0"/>
              <a:t>Alta velocidade e reutilização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GB" sz="20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GB" sz="2000" dirty="0"/>
              <a:t>Mongo (NoSQL)</a:t>
            </a:r>
          </a:p>
        </p:txBody>
      </p:sp>
      <p:sp>
        <p:nvSpPr>
          <p:cNvPr id="10" name="Retângulo 5">
            <a:extLst>
              <a:ext uri="{FF2B5EF4-FFF2-40B4-BE49-F238E27FC236}">
                <a16:creationId xmlns:a16="http://schemas.microsoft.com/office/drawing/2014/main" id="{679C9613-7368-C94D-B7E5-B963F62EB16C}"/>
              </a:ext>
            </a:extLst>
          </p:cNvPr>
          <p:cNvSpPr/>
          <p:nvPr/>
        </p:nvSpPr>
        <p:spPr>
          <a:xfrm>
            <a:off x="6523532" y="1851191"/>
            <a:ext cx="1257074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pt-PT" b="1" dirty="0">
                <a:ln/>
                <a:solidFill>
                  <a:srgbClr val="4A66AC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Vantagens</a:t>
            </a:r>
            <a:endParaRPr lang="pt-PT" b="1" dirty="0">
              <a:ln/>
              <a:solidFill>
                <a:sysClr val="windowText" lastClr="000000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06354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err="1"/>
              <a:t>Arquitetura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4ED22E-3B52-4548-811B-505A071D0B48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5256" y="2623389"/>
            <a:ext cx="6783184" cy="3466407"/>
          </a:xfrm>
          <a:prstGeom prst="rect">
            <a:avLst/>
          </a:prstGeom>
        </p:spPr>
      </p:pic>
      <p:pic>
        <p:nvPicPr>
          <p:cNvPr id="5" name="Picture 7" descr="page1image3829536">
            <a:extLst>
              <a:ext uri="{FF2B5EF4-FFF2-40B4-BE49-F238E27FC236}">
                <a16:creationId xmlns:a16="http://schemas.microsoft.com/office/drawing/2014/main" id="{577FE9AD-EB16-8E42-AB66-1516887761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r:link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6271" y="6089796"/>
            <a:ext cx="1085729" cy="768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tângulo 6"/>
          <p:cNvSpPr/>
          <p:nvPr/>
        </p:nvSpPr>
        <p:spPr>
          <a:xfrm>
            <a:off x="6717741" y="739116"/>
            <a:ext cx="1438214" cy="769441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PT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Geral</a:t>
            </a:r>
          </a:p>
        </p:txBody>
      </p:sp>
    </p:spTree>
    <p:extLst>
      <p:ext uri="{BB962C8B-B14F-4D97-AF65-F5344CB8AC3E}">
        <p14:creationId xmlns:p14="http://schemas.microsoft.com/office/powerpoint/2010/main" val="3865555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err="1"/>
              <a:t>Arquitetura</a:t>
            </a:r>
            <a:endParaRPr lang="en-GB" dirty="0"/>
          </a:p>
        </p:txBody>
      </p:sp>
      <p:pic>
        <p:nvPicPr>
          <p:cNvPr id="4" name="Picture 1" descr="page19image37785664">
            <a:extLst>
              <a:ext uri="{FF2B5EF4-FFF2-40B4-BE49-F238E27FC236}">
                <a16:creationId xmlns:a16="http://schemas.microsoft.com/office/drawing/2014/main" id="{3482A114-ADDF-0942-9F95-13325F057A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1576" y="2112134"/>
            <a:ext cx="4856163" cy="3977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7" descr="page1image3829536">
            <a:extLst>
              <a:ext uri="{FF2B5EF4-FFF2-40B4-BE49-F238E27FC236}">
                <a16:creationId xmlns:a16="http://schemas.microsoft.com/office/drawing/2014/main" id="{577FE9AD-EB16-8E42-AB66-1516887761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r:link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6271" y="6089796"/>
            <a:ext cx="1085729" cy="768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tângulo 5"/>
          <p:cNvSpPr/>
          <p:nvPr/>
        </p:nvSpPr>
        <p:spPr>
          <a:xfrm>
            <a:off x="5680137" y="739116"/>
            <a:ext cx="3467616" cy="769441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PT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Componentes</a:t>
            </a:r>
          </a:p>
        </p:txBody>
      </p:sp>
    </p:spTree>
    <p:extLst>
      <p:ext uri="{BB962C8B-B14F-4D97-AF65-F5344CB8AC3E}">
        <p14:creationId xmlns:p14="http://schemas.microsoft.com/office/powerpoint/2010/main" val="3383537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Documentos</a:t>
            </a:r>
            <a:r>
              <a:rPr lang="en-US" dirty="0"/>
              <a:t> (</a:t>
            </a:r>
            <a:r>
              <a:rPr lang="en-US" dirty="0" err="1"/>
              <a:t>Modelos</a:t>
            </a:r>
            <a:r>
              <a:rPr lang="en-US" dirty="0"/>
              <a:t>)</a:t>
            </a:r>
            <a:endParaRPr lang="en-GB" dirty="0"/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Achievement</a:t>
            </a:r>
          </a:p>
          <a:p>
            <a:r>
              <a:rPr lang="en-US" dirty="0"/>
              <a:t>Competition</a:t>
            </a:r>
          </a:p>
          <a:p>
            <a:r>
              <a:rPr lang="en-US" dirty="0"/>
              <a:t>Competition Season</a:t>
            </a:r>
          </a:p>
          <a:p>
            <a:r>
              <a:rPr lang="en-US" dirty="0"/>
              <a:t>Match</a:t>
            </a:r>
          </a:p>
          <a:p>
            <a:r>
              <a:rPr lang="en-US" dirty="0"/>
              <a:t>Recommendation</a:t>
            </a:r>
          </a:p>
          <a:p>
            <a:r>
              <a:rPr lang="en-US" dirty="0"/>
              <a:t>Season</a:t>
            </a:r>
          </a:p>
          <a:p>
            <a:r>
              <a:rPr lang="en-US" dirty="0"/>
              <a:t>Team</a:t>
            </a:r>
          </a:p>
          <a:p>
            <a:r>
              <a:rPr lang="en-US" dirty="0"/>
              <a:t>Team Season</a:t>
            </a:r>
          </a:p>
          <a:p>
            <a:r>
              <a:rPr lang="en-US" dirty="0"/>
              <a:t>User</a:t>
            </a:r>
          </a:p>
          <a:p>
            <a:r>
              <a:rPr lang="en-US" dirty="0"/>
              <a:t>User Info</a:t>
            </a:r>
          </a:p>
          <a:p>
            <a:r>
              <a:rPr lang="en-US" dirty="0"/>
              <a:t>User Info Season</a:t>
            </a:r>
          </a:p>
          <a:p>
            <a:endParaRPr lang="en-GB" dirty="0"/>
          </a:p>
        </p:txBody>
      </p:sp>
      <p:pic>
        <p:nvPicPr>
          <p:cNvPr id="4" name="Picture 7" descr="page1image3829536">
            <a:extLst>
              <a:ext uri="{FF2B5EF4-FFF2-40B4-BE49-F238E27FC236}">
                <a16:creationId xmlns:a16="http://schemas.microsoft.com/office/drawing/2014/main" id="{577FE9AD-EB16-8E42-AB66-1516887761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6271" y="6089796"/>
            <a:ext cx="1085729" cy="768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01866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ED40277D-A8CE-3743-BBE1-7823C66F88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0161" y="1730360"/>
            <a:ext cx="3266756" cy="139010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Componentes</a:t>
            </a:r>
            <a:r>
              <a:rPr lang="en-US" dirty="0"/>
              <a:t> </a:t>
            </a:r>
            <a:r>
              <a:rPr lang="en-US" dirty="0" err="1"/>
              <a:t>Especiais</a:t>
            </a:r>
            <a:endParaRPr lang="en-GB" dirty="0"/>
          </a:p>
        </p:txBody>
      </p:sp>
      <p:pic>
        <p:nvPicPr>
          <p:cNvPr id="4" name="Picture 7" descr="page1image3829536">
            <a:extLst>
              <a:ext uri="{FF2B5EF4-FFF2-40B4-BE49-F238E27FC236}">
                <a16:creationId xmlns:a16="http://schemas.microsoft.com/office/drawing/2014/main" id="{577FE9AD-EB16-8E42-AB66-1516887761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r:link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6271" y="6089796"/>
            <a:ext cx="1085729" cy="768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tângulo 5">
            <a:extLst>
              <a:ext uri="{FF2B5EF4-FFF2-40B4-BE49-F238E27FC236}">
                <a16:creationId xmlns:a16="http://schemas.microsoft.com/office/drawing/2014/main" id="{B6599B04-2D5F-9C41-84B7-57231275EC42}"/>
              </a:ext>
            </a:extLst>
          </p:cNvPr>
          <p:cNvSpPr/>
          <p:nvPr/>
        </p:nvSpPr>
        <p:spPr>
          <a:xfrm>
            <a:off x="5846049" y="739116"/>
            <a:ext cx="3135795" cy="769441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PT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Web Crawler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C2319B8-7AED-F94A-BEC5-E33D7E3C9624}"/>
              </a:ext>
            </a:extLst>
          </p:cNvPr>
          <p:cNvSpPr/>
          <p:nvPr/>
        </p:nvSpPr>
        <p:spPr>
          <a:xfrm>
            <a:off x="4801739" y="3973155"/>
            <a:ext cx="8636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9600" dirty="0"/>
              <a:t>🕷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C3C9A50-A1ED-9247-BC1E-54CA20753B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81844" y="1789128"/>
            <a:ext cx="1272571" cy="127257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EAAF726-357C-C046-8BE2-3F781A470D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08714" y="3506190"/>
            <a:ext cx="2218830" cy="2218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368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Componentes</a:t>
            </a:r>
            <a:r>
              <a:rPr lang="en-US" dirty="0"/>
              <a:t> </a:t>
            </a:r>
            <a:r>
              <a:rPr lang="en-US" dirty="0" err="1"/>
              <a:t>Especiais</a:t>
            </a:r>
            <a:endParaRPr lang="en-GB" dirty="0"/>
          </a:p>
        </p:txBody>
      </p:sp>
      <p:pic>
        <p:nvPicPr>
          <p:cNvPr id="4" name="Picture 7" descr="page1image3829536">
            <a:extLst>
              <a:ext uri="{FF2B5EF4-FFF2-40B4-BE49-F238E27FC236}">
                <a16:creationId xmlns:a16="http://schemas.microsoft.com/office/drawing/2014/main" id="{577FE9AD-EB16-8E42-AB66-1516887761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6271" y="6089796"/>
            <a:ext cx="1085729" cy="768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tângulo 5">
            <a:extLst>
              <a:ext uri="{FF2B5EF4-FFF2-40B4-BE49-F238E27FC236}">
                <a16:creationId xmlns:a16="http://schemas.microsoft.com/office/drawing/2014/main" id="{B6599B04-2D5F-9C41-84B7-57231275EC42}"/>
              </a:ext>
            </a:extLst>
          </p:cNvPr>
          <p:cNvSpPr/>
          <p:nvPr/>
        </p:nvSpPr>
        <p:spPr>
          <a:xfrm>
            <a:off x="6601770" y="739116"/>
            <a:ext cx="1624355" cy="769441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PT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Regex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52C497-DC00-5348-B0A9-3AEA0773F9CA}"/>
              </a:ext>
            </a:extLst>
          </p:cNvPr>
          <p:cNvSpPr txBox="1"/>
          <p:nvPr/>
        </p:nvSpPr>
        <p:spPr>
          <a:xfrm>
            <a:off x="3823605" y="1795278"/>
            <a:ext cx="3590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Deteção</a:t>
            </a:r>
            <a:r>
              <a:rPr lang="en-US" dirty="0"/>
              <a:t> de </a:t>
            </a:r>
            <a:r>
              <a:rPr lang="en-US" dirty="0" err="1"/>
              <a:t>eventos</a:t>
            </a:r>
            <a:r>
              <a:rPr lang="en-US" dirty="0"/>
              <a:t> (achievements)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E36120-5F1D-5E47-A0E0-89560260B5D6}"/>
              </a:ext>
            </a:extLst>
          </p:cNvPr>
          <p:cNvSpPr txBox="1"/>
          <p:nvPr/>
        </p:nvSpPr>
        <p:spPr>
          <a:xfrm>
            <a:off x="8037151" y="1799858"/>
            <a:ext cx="2820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Processamento</a:t>
            </a:r>
            <a:r>
              <a:rPr lang="en-US" dirty="0"/>
              <a:t> mais </a:t>
            </a:r>
            <a:r>
              <a:rPr lang="en-US" dirty="0" err="1"/>
              <a:t>rápido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F589EAD-9B79-2946-96BD-44D5789B57C2}"/>
              </a:ext>
            </a:extLst>
          </p:cNvPr>
          <p:cNvSpPr txBox="1"/>
          <p:nvPr/>
        </p:nvSpPr>
        <p:spPr>
          <a:xfrm>
            <a:off x="3981472" y="2554190"/>
            <a:ext cx="424465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# … # -&gt; </a:t>
            </a:r>
            <a:r>
              <a:rPr lang="en-US" dirty="0" err="1"/>
              <a:t>Época</a:t>
            </a:r>
            <a:endParaRPr lang="en-US" dirty="0"/>
          </a:p>
          <a:p>
            <a:endParaRPr lang="en-US" dirty="0"/>
          </a:p>
          <a:p>
            <a:r>
              <a:rPr lang="en-US" dirty="0"/>
              <a:t>= … = -&gt; Jogo</a:t>
            </a:r>
          </a:p>
          <a:p>
            <a:endParaRPr lang="en-US" dirty="0"/>
          </a:p>
          <a:p>
            <a:r>
              <a:rPr lang="en-US" dirty="0"/>
              <a:t>G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 </a:t>
            </a:r>
            <a:r>
              <a:rPr lang="en-US" dirty="0" err="1"/>
              <a:t>Golo</a:t>
            </a:r>
            <a:br>
              <a:rPr lang="en-US" dirty="0"/>
            </a:br>
            <a:r>
              <a:rPr lang="en-US" dirty="0"/>
              <a:t>A </a:t>
            </a:r>
            <a:r>
              <a:rPr lang="en-US" dirty="0">
                <a:sym typeface="Wingdings" pitchFamily="2" charset="2"/>
              </a:rPr>
              <a:t>  </a:t>
            </a:r>
            <a:r>
              <a:rPr lang="en-US" dirty="0" err="1">
                <a:sym typeface="Wingdings" pitchFamily="2" charset="2"/>
              </a:rPr>
              <a:t>Assistêcia</a:t>
            </a:r>
            <a:br>
              <a:rPr lang="en-US" dirty="0">
                <a:sym typeface="Wingdings" pitchFamily="2" charset="2"/>
              </a:rPr>
            </a:br>
            <a:r>
              <a:rPr lang="en-US" dirty="0">
                <a:sym typeface="Wingdings" pitchFamily="2" charset="2"/>
              </a:rPr>
              <a:t>R   </a:t>
            </a:r>
            <a:r>
              <a:rPr lang="en-US" dirty="0" err="1">
                <a:sym typeface="Wingdings" pitchFamily="2" charset="2"/>
              </a:rPr>
              <a:t>Cartão</a:t>
            </a:r>
            <a:r>
              <a:rPr lang="en-US" dirty="0">
                <a:sym typeface="Wingdings" pitchFamily="2" charset="2"/>
              </a:rPr>
              <a:t> </a:t>
            </a:r>
            <a:r>
              <a:rPr lang="en-US" dirty="0" err="1">
                <a:sym typeface="Wingdings" pitchFamily="2" charset="2"/>
              </a:rPr>
              <a:t>Vermelho</a:t>
            </a:r>
            <a:endParaRPr lang="en-US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Y   </a:t>
            </a:r>
            <a:r>
              <a:rPr lang="en-US" dirty="0" err="1">
                <a:sym typeface="Wingdings" pitchFamily="2" charset="2"/>
              </a:rPr>
              <a:t>Cartão</a:t>
            </a:r>
            <a:r>
              <a:rPr lang="en-US" dirty="0">
                <a:sym typeface="Wingdings" pitchFamily="2" charset="2"/>
              </a:rPr>
              <a:t> </a:t>
            </a:r>
            <a:r>
              <a:rPr lang="en-US" dirty="0" err="1">
                <a:sym typeface="Wingdings" pitchFamily="2" charset="2"/>
              </a:rPr>
              <a:t>Amarelo</a:t>
            </a:r>
            <a:br>
              <a:rPr lang="en-US" dirty="0">
                <a:sym typeface="Wingdings" pitchFamily="2" charset="2"/>
              </a:rPr>
            </a:br>
            <a:r>
              <a:rPr lang="en-US" dirty="0">
                <a:sym typeface="Wingdings" pitchFamily="2" charset="2"/>
              </a:rPr>
              <a:t>!    </a:t>
            </a:r>
            <a:r>
              <a:rPr lang="en-US" dirty="0" err="1">
                <a:sym typeface="Wingdings" pitchFamily="2" charset="2"/>
              </a:rPr>
              <a:t>Recomendação</a:t>
            </a:r>
            <a:br>
              <a:rPr lang="en-US" dirty="0">
                <a:sym typeface="Wingdings" pitchFamily="2" charset="2"/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9134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3" grpId="0"/>
      <p:bldP spid="10" grpId="0"/>
      <p:bldP spid="1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Demo</a:t>
            </a:r>
            <a:endParaRPr lang="en-GB" dirty="0"/>
          </a:p>
        </p:txBody>
      </p:sp>
      <p:sp>
        <p:nvSpPr>
          <p:cNvPr id="3" name="Marcador de Posição de Conteúdo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/>
              <a:t>Criar</a:t>
            </a:r>
            <a:r>
              <a:rPr lang="en-US" dirty="0"/>
              <a:t> </a:t>
            </a:r>
            <a:r>
              <a:rPr lang="en-US" dirty="0" err="1"/>
              <a:t>Conta</a:t>
            </a:r>
            <a:endParaRPr lang="en-US" dirty="0"/>
          </a:p>
          <a:p>
            <a:r>
              <a:rPr lang="en-US" dirty="0" err="1"/>
              <a:t>Escolher</a:t>
            </a:r>
            <a:r>
              <a:rPr lang="en-US" dirty="0"/>
              <a:t> </a:t>
            </a:r>
            <a:r>
              <a:rPr lang="en-US" dirty="0" err="1"/>
              <a:t>Jogador</a:t>
            </a:r>
            <a:endParaRPr lang="en-US" dirty="0"/>
          </a:p>
          <a:p>
            <a:r>
              <a:rPr lang="en-US" dirty="0" err="1"/>
              <a:t>Ver</a:t>
            </a:r>
            <a:r>
              <a:rPr lang="en-US" dirty="0"/>
              <a:t> </a:t>
            </a:r>
            <a:r>
              <a:rPr lang="en-US" dirty="0" err="1"/>
              <a:t>perfil</a:t>
            </a:r>
            <a:r>
              <a:rPr lang="en-US" dirty="0"/>
              <a:t>, media e stats</a:t>
            </a:r>
          </a:p>
          <a:p>
            <a:r>
              <a:rPr lang="en-US" dirty="0" err="1"/>
              <a:t>Editar</a:t>
            </a:r>
            <a:r>
              <a:rPr lang="en-US" dirty="0"/>
              <a:t> </a:t>
            </a:r>
            <a:r>
              <a:rPr lang="en-US" dirty="0" err="1"/>
              <a:t>jogador</a:t>
            </a:r>
            <a:r>
              <a:rPr lang="en-US" dirty="0"/>
              <a:t> – dados e </a:t>
            </a:r>
            <a:r>
              <a:rPr lang="en-US" dirty="0" err="1"/>
              <a:t>jogos</a:t>
            </a:r>
            <a:endParaRPr lang="en-US" dirty="0"/>
          </a:p>
          <a:p>
            <a:r>
              <a:rPr lang="en-US" dirty="0" err="1"/>
              <a:t>Ir</a:t>
            </a:r>
            <a:r>
              <a:rPr lang="en-US" dirty="0"/>
              <a:t> para </a:t>
            </a:r>
            <a:r>
              <a:rPr lang="en-US" dirty="0" err="1"/>
              <a:t>jogo</a:t>
            </a:r>
            <a:endParaRPr lang="en-US" dirty="0"/>
          </a:p>
          <a:p>
            <a:r>
              <a:rPr lang="en-US" dirty="0" err="1"/>
              <a:t>Pesquisar</a:t>
            </a:r>
            <a:r>
              <a:rPr lang="en-US" dirty="0"/>
              <a:t> outros </a:t>
            </a:r>
            <a:r>
              <a:rPr lang="en-US" dirty="0" err="1"/>
              <a:t>jogadores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mini search bar</a:t>
            </a:r>
          </a:p>
          <a:p>
            <a:r>
              <a:rPr lang="en-US" dirty="0" err="1"/>
              <a:t>Seguir</a:t>
            </a:r>
            <a:r>
              <a:rPr lang="en-US" dirty="0"/>
              <a:t> </a:t>
            </a:r>
            <a:r>
              <a:rPr lang="en-US" dirty="0" err="1"/>
              <a:t>Jogador</a:t>
            </a:r>
            <a:endParaRPr lang="en-US" dirty="0"/>
          </a:p>
          <a:p>
            <a:r>
              <a:rPr lang="en-US" dirty="0" err="1"/>
              <a:t>Recomendar</a:t>
            </a:r>
            <a:r>
              <a:rPr lang="en-US" dirty="0"/>
              <a:t> </a:t>
            </a:r>
            <a:r>
              <a:rPr lang="en-US" dirty="0" err="1"/>
              <a:t>Jogador</a:t>
            </a:r>
            <a:endParaRPr lang="en-US" dirty="0"/>
          </a:p>
          <a:p>
            <a:r>
              <a:rPr lang="en-US" dirty="0" err="1"/>
              <a:t>Votar</a:t>
            </a:r>
            <a:r>
              <a:rPr lang="en-US" dirty="0"/>
              <a:t> </a:t>
            </a:r>
            <a:r>
              <a:rPr lang="en-US" dirty="0" err="1"/>
              <a:t>numa</a:t>
            </a:r>
            <a:r>
              <a:rPr lang="en-US" dirty="0"/>
              <a:t> Skill</a:t>
            </a:r>
          </a:p>
          <a:p>
            <a:endParaRPr lang="en-GB" dirty="0"/>
          </a:p>
        </p:txBody>
      </p:sp>
      <p:sp>
        <p:nvSpPr>
          <p:cNvPr id="4" name="Marcador de Posição de Conteúdo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Ver </a:t>
            </a:r>
            <a:r>
              <a:rPr lang="en-US" dirty="0" err="1"/>
              <a:t>equipa</a:t>
            </a:r>
            <a:r>
              <a:rPr lang="en-US" dirty="0"/>
              <a:t> – </a:t>
            </a:r>
            <a:r>
              <a:rPr lang="en-US" dirty="0" err="1"/>
              <a:t>perfil</a:t>
            </a:r>
            <a:r>
              <a:rPr lang="en-US" dirty="0"/>
              <a:t> e stats</a:t>
            </a:r>
          </a:p>
          <a:p>
            <a:r>
              <a:rPr lang="en-US" dirty="0" err="1"/>
              <a:t>Abrir</a:t>
            </a:r>
            <a:r>
              <a:rPr lang="en-US" dirty="0"/>
              <a:t> </a:t>
            </a:r>
            <a:r>
              <a:rPr lang="en-US" dirty="0" err="1"/>
              <a:t>pesquisa</a:t>
            </a:r>
            <a:r>
              <a:rPr lang="en-US" dirty="0"/>
              <a:t> </a:t>
            </a:r>
            <a:r>
              <a:rPr lang="en-US" dirty="0" err="1"/>
              <a:t>filtrada</a:t>
            </a:r>
            <a:endParaRPr lang="en-US" dirty="0"/>
          </a:p>
          <a:p>
            <a:r>
              <a:rPr lang="en-US" dirty="0" err="1"/>
              <a:t>Pesquisar</a:t>
            </a:r>
            <a:r>
              <a:rPr lang="en-US" dirty="0"/>
              <a:t> com </a:t>
            </a:r>
            <a:r>
              <a:rPr lang="en-US" dirty="0" err="1"/>
              <a:t>todos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dados que </a:t>
            </a:r>
            <a:r>
              <a:rPr lang="en-US" dirty="0" err="1"/>
              <a:t>funcionam</a:t>
            </a:r>
            <a:endParaRPr lang="en-US" dirty="0"/>
          </a:p>
          <a:p>
            <a:r>
              <a:rPr lang="en-US" dirty="0"/>
              <a:t>Logout</a:t>
            </a:r>
          </a:p>
          <a:p>
            <a:r>
              <a:rPr lang="en-US" dirty="0" err="1"/>
              <a:t>Entrar</a:t>
            </a:r>
            <a:r>
              <a:rPr lang="en-US" dirty="0"/>
              <a:t> com </a:t>
            </a:r>
            <a:r>
              <a:rPr lang="en-US" dirty="0" err="1"/>
              <a:t>outra</a:t>
            </a:r>
            <a:r>
              <a:rPr lang="en-US" dirty="0"/>
              <a:t> </a:t>
            </a:r>
            <a:r>
              <a:rPr lang="en-US" dirty="0" err="1"/>
              <a:t>conta</a:t>
            </a:r>
            <a:r>
              <a:rPr lang="en-US" dirty="0"/>
              <a:t> </a:t>
            </a:r>
            <a:r>
              <a:rPr lang="en-US" dirty="0" err="1"/>
              <a:t>num</a:t>
            </a:r>
            <a:r>
              <a:rPr lang="en-US" dirty="0"/>
              <a:t> </a:t>
            </a:r>
            <a:r>
              <a:rPr lang="en-US" dirty="0" err="1"/>
              <a:t>navegador</a:t>
            </a:r>
            <a:r>
              <a:rPr lang="en-US" dirty="0"/>
              <a:t> </a:t>
            </a:r>
            <a:r>
              <a:rPr lang="en-US" dirty="0" err="1"/>
              <a:t>anónimo</a:t>
            </a:r>
            <a:endParaRPr lang="en-US" dirty="0"/>
          </a:p>
          <a:p>
            <a:r>
              <a:rPr lang="en-US" dirty="0"/>
              <a:t>Meter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dois</a:t>
            </a:r>
            <a:r>
              <a:rPr lang="en-US" dirty="0"/>
              <a:t> </a:t>
            </a:r>
            <a:r>
              <a:rPr lang="en-US" dirty="0" err="1"/>
              <a:t>ecrãs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paralelo</a:t>
            </a:r>
            <a:endParaRPr lang="en-US" dirty="0"/>
          </a:p>
          <a:p>
            <a:r>
              <a:rPr lang="en-US" dirty="0"/>
              <a:t>Fazer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recomendação</a:t>
            </a:r>
            <a:r>
              <a:rPr lang="en-US" dirty="0"/>
              <a:t> e </a:t>
            </a:r>
            <a:r>
              <a:rPr lang="en-US" dirty="0" err="1"/>
              <a:t>verificar</a:t>
            </a:r>
            <a:r>
              <a:rPr lang="en-US" dirty="0"/>
              <a:t> a </a:t>
            </a:r>
            <a:r>
              <a:rPr lang="en-US" dirty="0" err="1"/>
              <a:t>notificação</a:t>
            </a:r>
            <a:r>
              <a:rPr lang="en-US" dirty="0"/>
              <a:t> a </a:t>
            </a:r>
            <a:r>
              <a:rPr lang="en-US" dirty="0" err="1"/>
              <a:t>aparecer</a:t>
            </a:r>
            <a:endParaRPr lang="en-US" dirty="0"/>
          </a:p>
          <a:p>
            <a:endParaRPr lang="en-GB" dirty="0"/>
          </a:p>
        </p:txBody>
      </p:sp>
      <p:pic>
        <p:nvPicPr>
          <p:cNvPr id="5" name="Picture 7" descr="page1image3829536">
            <a:extLst>
              <a:ext uri="{FF2B5EF4-FFF2-40B4-BE49-F238E27FC236}">
                <a16:creationId xmlns:a16="http://schemas.microsoft.com/office/drawing/2014/main" id="{577FE9AD-EB16-8E42-AB66-1516887761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6271" y="6089796"/>
            <a:ext cx="1085729" cy="768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87707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dirty="0"/>
              <a:t>Conclusões</a:t>
            </a:r>
            <a:endParaRPr lang="en-GB" dirty="0"/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PT" dirty="0"/>
              <a:t>Problemas e obstáculos</a:t>
            </a:r>
          </a:p>
          <a:p>
            <a:pPr lvl="1"/>
            <a:r>
              <a:rPr lang="pt-PT" dirty="0"/>
              <a:t>Alteração da arquitetura</a:t>
            </a:r>
          </a:p>
          <a:p>
            <a:pPr lvl="1"/>
            <a:r>
              <a:rPr lang="pt-PT" dirty="0" err="1"/>
              <a:t>Crawler</a:t>
            </a:r>
            <a:r>
              <a:rPr lang="pt-PT" dirty="0"/>
              <a:t>!</a:t>
            </a:r>
          </a:p>
          <a:p>
            <a:pPr lvl="1"/>
            <a:r>
              <a:rPr lang="pt-PT" dirty="0"/>
              <a:t>Gestão de tempo front end/features funcionais</a:t>
            </a:r>
          </a:p>
          <a:p>
            <a:pPr marL="502920" lvl="1" indent="0">
              <a:buNone/>
            </a:pPr>
            <a:endParaRPr lang="pt-PT" dirty="0"/>
          </a:p>
          <a:p>
            <a:r>
              <a:rPr lang="pt-PT" dirty="0"/>
              <a:t>Lições </a:t>
            </a:r>
            <a:r>
              <a:rPr lang="pt-PT" u="sng" dirty="0"/>
              <a:t>aprendidas</a:t>
            </a:r>
          </a:p>
          <a:p>
            <a:endParaRPr lang="pt-PT" u="sng" dirty="0"/>
          </a:p>
          <a:p>
            <a:r>
              <a:rPr lang="pt-PT" dirty="0"/>
              <a:t>Objetivos atingidos? </a:t>
            </a:r>
          </a:p>
          <a:p>
            <a:pPr marL="0" indent="0">
              <a:buNone/>
            </a:pPr>
            <a:endParaRPr lang="pt-PT" dirty="0"/>
          </a:p>
          <a:p>
            <a:r>
              <a:rPr lang="pt-PT" dirty="0"/>
              <a:t>Trabalho futuro – Sports </a:t>
            </a:r>
            <a:r>
              <a:rPr lang="pt-PT" dirty="0" err="1"/>
              <a:t>Connected</a:t>
            </a:r>
            <a:endParaRPr lang="pt-PT" dirty="0"/>
          </a:p>
          <a:p>
            <a:endParaRPr lang="en-GB" dirty="0"/>
          </a:p>
        </p:txBody>
      </p:sp>
      <p:pic>
        <p:nvPicPr>
          <p:cNvPr id="4" name="Picture 7" descr="page1image3829536">
            <a:extLst>
              <a:ext uri="{FF2B5EF4-FFF2-40B4-BE49-F238E27FC236}">
                <a16:creationId xmlns:a16="http://schemas.microsoft.com/office/drawing/2014/main" id="{577FE9AD-EB16-8E42-AB66-1516887761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r:link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6271" y="6089796"/>
            <a:ext cx="1085729" cy="768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5454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4167513" y="2257292"/>
            <a:ext cx="38250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4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Players Net</a:t>
            </a:r>
          </a:p>
        </p:txBody>
      </p:sp>
      <p:pic>
        <p:nvPicPr>
          <p:cNvPr id="3" name="Picture 6" descr="Resultado de imagem para soccer player 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22746" y="420610"/>
            <a:ext cx="1971318" cy="1971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8" descr="Resultado de imagem para statistics 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850" y="3728132"/>
            <a:ext cx="1846722" cy="1846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/>
          <p:cNvSpPr txBox="1"/>
          <p:nvPr/>
        </p:nvSpPr>
        <p:spPr>
          <a:xfrm>
            <a:off x="8783376" y="2635245"/>
            <a:ext cx="3126502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 err="1"/>
              <a:t>Exposição</a:t>
            </a:r>
            <a:r>
              <a:rPr lang="en-GB" dirty="0"/>
              <a:t>, </a:t>
            </a:r>
            <a:r>
              <a:rPr lang="en-GB" dirty="0" err="1"/>
              <a:t>divulgação</a:t>
            </a:r>
            <a:r>
              <a:rPr lang="en-GB" dirty="0"/>
              <a:t> e </a:t>
            </a:r>
            <a:r>
              <a:rPr lang="en-GB" dirty="0" err="1"/>
              <a:t>autopromoção</a:t>
            </a:r>
            <a:endParaRPr lang="en-GB" dirty="0"/>
          </a:p>
        </p:txBody>
      </p:sp>
      <p:pic>
        <p:nvPicPr>
          <p:cNvPr id="6" name="Picture 22" descr="Resultado de imagem para spider net 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0700" y="678452"/>
            <a:ext cx="1721838" cy="1721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2" descr="Resultado de imagem para spider net 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6265003" y="3119680"/>
            <a:ext cx="1721838" cy="1721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2" descr="Resultado de imagem para spider net 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4115387" y="3112613"/>
            <a:ext cx="1721838" cy="1721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2" descr="Resultado de imagem para spider net 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4115387" y="678452"/>
            <a:ext cx="1721838" cy="1721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4" descr="Resultado de imagem para handshake 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6974" y="3980599"/>
            <a:ext cx="1748141" cy="1748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aixaDeTexto 10"/>
          <p:cNvSpPr txBox="1"/>
          <p:nvPr/>
        </p:nvSpPr>
        <p:spPr>
          <a:xfrm>
            <a:off x="8883813" y="5728741"/>
            <a:ext cx="29256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 err="1"/>
              <a:t>Agilizar</a:t>
            </a:r>
            <a:r>
              <a:rPr lang="en-GB" sz="2000" dirty="0"/>
              <a:t> o </a:t>
            </a:r>
            <a:r>
              <a:rPr lang="en-GB" sz="2000" dirty="0" err="1"/>
              <a:t>encontro</a:t>
            </a:r>
            <a:r>
              <a:rPr lang="en-GB" sz="2000" dirty="0"/>
              <a:t> entre </a:t>
            </a:r>
            <a:r>
              <a:rPr lang="en-GB" sz="2000" dirty="0" err="1"/>
              <a:t>os</a:t>
            </a:r>
            <a:r>
              <a:rPr lang="en-GB" sz="2000" dirty="0"/>
              <a:t> </a:t>
            </a:r>
            <a:r>
              <a:rPr lang="en-GB" sz="2000" dirty="0" err="1"/>
              <a:t>clubes</a:t>
            </a:r>
            <a:r>
              <a:rPr lang="en-GB" sz="2000" dirty="0"/>
              <a:t> e </a:t>
            </a:r>
            <a:r>
              <a:rPr lang="en-GB" sz="2000" dirty="0" err="1"/>
              <a:t>os</a:t>
            </a:r>
            <a:r>
              <a:rPr lang="en-GB" sz="2000" dirty="0"/>
              <a:t> </a:t>
            </a:r>
            <a:r>
              <a:rPr lang="en-GB" sz="2000" dirty="0" err="1"/>
              <a:t>jogadores</a:t>
            </a:r>
            <a:endParaRPr lang="en-GB" sz="2000" dirty="0"/>
          </a:p>
        </p:txBody>
      </p:sp>
      <p:sp>
        <p:nvSpPr>
          <p:cNvPr id="12" name="Retângulo arredondado 11"/>
          <p:cNvSpPr/>
          <p:nvPr/>
        </p:nvSpPr>
        <p:spPr>
          <a:xfrm>
            <a:off x="3661524" y="5177557"/>
            <a:ext cx="4552656" cy="1102368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 err="1">
                <a:solidFill>
                  <a:schemeClr val="bg1"/>
                </a:solidFill>
              </a:rPr>
              <a:t>Rede</a:t>
            </a:r>
            <a:r>
              <a:rPr lang="en-GB" sz="2800" dirty="0">
                <a:solidFill>
                  <a:schemeClr val="bg1"/>
                </a:solidFill>
              </a:rPr>
              <a:t> Social de </a:t>
            </a:r>
            <a:r>
              <a:rPr lang="en-GB" sz="2800" dirty="0" err="1">
                <a:solidFill>
                  <a:schemeClr val="bg1"/>
                </a:solidFill>
              </a:rPr>
              <a:t>Promoção</a:t>
            </a:r>
            <a:r>
              <a:rPr lang="en-GB" sz="2800" dirty="0">
                <a:solidFill>
                  <a:schemeClr val="bg1"/>
                </a:solidFill>
              </a:rPr>
              <a:t> </a:t>
            </a:r>
            <a:r>
              <a:rPr lang="en-GB" sz="2800" dirty="0" err="1">
                <a:solidFill>
                  <a:schemeClr val="bg1"/>
                </a:solidFill>
              </a:rPr>
              <a:t>Desportiva</a:t>
            </a:r>
            <a:endParaRPr lang="en-GB" sz="2800" dirty="0">
              <a:solidFill>
                <a:schemeClr val="bg1"/>
              </a:solidFill>
            </a:endParaRPr>
          </a:p>
        </p:txBody>
      </p:sp>
      <p:pic>
        <p:nvPicPr>
          <p:cNvPr id="13" name="Picture 16" descr="Imagem relacionada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09337">
            <a:off x="9606528" y="468574"/>
            <a:ext cx="1769034" cy="1769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aixaDeTexto 13"/>
          <p:cNvSpPr txBox="1"/>
          <p:nvPr/>
        </p:nvSpPr>
        <p:spPr>
          <a:xfrm>
            <a:off x="272074" y="2484606"/>
            <a:ext cx="302572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 err="1"/>
              <a:t>Dirigida</a:t>
            </a:r>
            <a:r>
              <a:rPr lang="en-GB" sz="2000" dirty="0"/>
              <a:t> a </a:t>
            </a:r>
            <a:r>
              <a:rPr lang="en-GB" sz="2000" dirty="0" err="1"/>
              <a:t>jogadores</a:t>
            </a:r>
            <a:r>
              <a:rPr lang="en-GB" sz="2000" dirty="0"/>
              <a:t> (</a:t>
            </a:r>
            <a:r>
              <a:rPr lang="en-GB" sz="2000" dirty="0" err="1"/>
              <a:t>amadores</a:t>
            </a:r>
            <a:r>
              <a:rPr lang="en-GB" sz="2000" dirty="0"/>
              <a:t> e </a:t>
            </a:r>
            <a:r>
              <a:rPr lang="en-GB" sz="2000" dirty="0" err="1"/>
              <a:t>profissionais</a:t>
            </a:r>
            <a:r>
              <a:rPr lang="en-GB" sz="2000" dirty="0"/>
              <a:t>) de </a:t>
            </a:r>
            <a:r>
              <a:rPr lang="en-GB" sz="2000" dirty="0" err="1"/>
              <a:t>futebol</a:t>
            </a:r>
            <a:endParaRPr lang="en-GB" sz="2000" dirty="0"/>
          </a:p>
        </p:txBody>
      </p:sp>
      <p:sp>
        <p:nvSpPr>
          <p:cNvPr id="17" name="CaixaDeTexto 16"/>
          <p:cNvSpPr txBox="1"/>
          <p:nvPr/>
        </p:nvSpPr>
        <p:spPr>
          <a:xfrm>
            <a:off x="366529" y="5728741"/>
            <a:ext cx="26253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 err="1"/>
              <a:t>Estatísticas</a:t>
            </a:r>
            <a:r>
              <a:rPr lang="en-GB" sz="2000" dirty="0"/>
              <a:t>, </a:t>
            </a:r>
            <a:r>
              <a:rPr lang="en-GB" sz="2000" dirty="0" err="1"/>
              <a:t>pesquisa</a:t>
            </a:r>
            <a:r>
              <a:rPr lang="en-GB" sz="2000" dirty="0"/>
              <a:t> e </a:t>
            </a:r>
            <a:r>
              <a:rPr lang="en-GB" sz="2000" dirty="0" err="1"/>
              <a:t>filtragem</a:t>
            </a:r>
            <a:r>
              <a:rPr lang="en-GB" sz="2000" dirty="0"/>
              <a:t> de </a:t>
            </a:r>
            <a:r>
              <a:rPr lang="en-GB" sz="2000" dirty="0" err="1"/>
              <a:t>jogadores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40881529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01404" y="2541711"/>
            <a:ext cx="2947482" cy="1384840"/>
          </a:xfrm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O que é a Players Net?</a:t>
            </a:r>
          </a:p>
        </p:txBody>
      </p:sp>
      <p:sp>
        <p:nvSpPr>
          <p:cNvPr id="4" name="Retângulo 3"/>
          <p:cNvSpPr/>
          <p:nvPr/>
        </p:nvSpPr>
        <p:spPr>
          <a:xfrm>
            <a:off x="6598479" y="1694335"/>
            <a:ext cx="1673856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PT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Inovadora</a:t>
            </a:r>
            <a:endParaRPr lang="pt-PT" sz="2800" b="0" cap="none" spc="0" dirty="0">
              <a:ln w="0"/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6" name="Retângulo 5"/>
          <p:cNvSpPr/>
          <p:nvPr/>
        </p:nvSpPr>
        <p:spPr>
          <a:xfrm>
            <a:off x="6070321" y="1056068"/>
            <a:ext cx="2730170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PT" sz="40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Rede Social</a:t>
            </a:r>
          </a:p>
        </p:txBody>
      </p:sp>
      <p:sp>
        <p:nvSpPr>
          <p:cNvPr id="7" name="Retângulo 6"/>
          <p:cNvSpPr/>
          <p:nvPr/>
        </p:nvSpPr>
        <p:spPr>
          <a:xfrm>
            <a:off x="3887639" y="2710911"/>
            <a:ext cx="3547766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PT" sz="28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Procura personalizada </a:t>
            </a:r>
          </a:p>
        </p:txBody>
      </p:sp>
      <p:pic>
        <p:nvPicPr>
          <p:cNvPr id="1034" name="Picture 10" descr="Resultado de imagem para linkedin logo 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0517" y="2340214"/>
            <a:ext cx="1172061" cy="317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tângulo 7"/>
          <p:cNvSpPr/>
          <p:nvPr/>
        </p:nvSpPr>
        <p:spPr>
          <a:xfrm>
            <a:off x="7435405" y="4330031"/>
            <a:ext cx="3581616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pt-PT" sz="2400" b="1" cap="none" spc="0" dirty="0">
                <a:ln/>
                <a:solidFill>
                  <a:schemeClr val="accent3"/>
                </a:solidFill>
                <a:effectLst/>
              </a:rPr>
              <a:t>Autopromoção de atletas</a:t>
            </a:r>
          </a:p>
        </p:txBody>
      </p:sp>
      <p:sp>
        <p:nvSpPr>
          <p:cNvPr id="14" name="Retângulo 13"/>
          <p:cNvSpPr/>
          <p:nvPr/>
        </p:nvSpPr>
        <p:spPr>
          <a:xfrm>
            <a:off x="4858290" y="3240881"/>
            <a:ext cx="2424062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PT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Definição de critérios</a:t>
            </a:r>
            <a:endParaRPr lang="pt-PT" sz="1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Retângulo 8"/>
          <p:cNvSpPr/>
          <p:nvPr/>
        </p:nvSpPr>
        <p:spPr>
          <a:xfrm>
            <a:off x="5058338" y="4751635"/>
            <a:ext cx="6101350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pt-PT" sz="3200" b="1" dirty="0">
                <a:ln/>
                <a:solidFill>
                  <a:schemeClr val="accent4"/>
                </a:solidFill>
              </a:rPr>
              <a:t>Vertente Interativa e Competitiva</a:t>
            </a:r>
          </a:p>
        </p:txBody>
      </p:sp>
      <p:pic>
        <p:nvPicPr>
          <p:cNvPr id="18" name="Picture 7" descr="page1image3829536">
            <a:extLst>
              <a:ext uri="{FF2B5EF4-FFF2-40B4-BE49-F238E27FC236}">
                <a16:creationId xmlns:a16="http://schemas.microsoft.com/office/drawing/2014/main" id="{577FE9AD-EB16-8E42-AB66-1516887761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r:link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6271" y="6089796"/>
            <a:ext cx="1085729" cy="768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90567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dirty="0"/>
              <a:t>Problema</a:t>
            </a:r>
          </a:p>
        </p:txBody>
      </p:sp>
      <p:sp>
        <p:nvSpPr>
          <p:cNvPr id="5" name="CaixaDeTexto 4"/>
          <p:cNvSpPr txBox="1"/>
          <p:nvPr/>
        </p:nvSpPr>
        <p:spPr>
          <a:xfrm>
            <a:off x="3580326" y="1123837"/>
            <a:ext cx="78045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GB" sz="2000" b="1" dirty="0" err="1"/>
              <a:t>Procura</a:t>
            </a:r>
            <a:r>
              <a:rPr lang="en-GB" sz="2000" b="1" dirty="0"/>
              <a:t> de </a:t>
            </a:r>
            <a:r>
              <a:rPr lang="en-GB" sz="2000" b="1" dirty="0" err="1"/>
              <a:t>Atletas</a:t>
            </a:r>
            <a:r>
              <a:rPr lang="en-GB" sz="2000" b="1" dirty="0"/>
              <a:t> (Scouting)</a:t>
            </a:r>
          </a:p>
        </p:txBody>
      </p:sp>
      <p:pic>
        <p:nvPicPr>
          <p:cNvPr id="2058" name="Picture 10" descr="Resultado de imagem para youtube 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6573" y="2317884"/>
            <a:ext cx="1726787" cy="1726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Imagem relacionad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9116" y="3902167"/>
            <a:ext cx="2358418" cy="984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CaixaDeTexto 16"/>
          <p:cNvSpPr txBox="1"/>
          <p:nvPr/>
        </p:nvSpPr>
        <p:spPr>
          <a:xfrm>
            <a:off x="3887851" y="2317884"/>
            <a:ext cx="22538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i="1" dirty="0"/>
              <a:t>Scouting</a:t>
            </a:r>
            <a:r>
              <a:rPr lang="en-GB" dirty="0"/>
              <a:t> </a:t>
            </a:r>
            <a:r>
              <a:rPr lang="en-GB" dirty="0" err="1"/>
              <a:t>presencial</a:t>
            </a:r>
            <a:endParaRPr lang="en-GB" i="1" dirty="0"/>
          </a:p>
        </p:txBody>
      </p:sp>
      <p:sp>
        <p:nvSpPr>
          <p:cNvPr id="18" name="CaixaDeTexto 17"/>
          <p:cNvSpPr txBox="1"/>
          <p:nvPr/>
        </p:nvSpPr>
        <p:spPr>
          <a:xfrm>
            <a:off x="6709239" y="3675339"/>
            <a:ext cx="108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err="1"/>
              <a:t>Vídeos</a:t>
            </a:r>
            <a:endParaRPr lang="en-GB" dirty="0"/>
          </a:p>
        </p:txBody>
      </p:sp>
      <p:sp>
        <p:nvSpPr>
          <p:cNvPr id="20" name="CaixaDeTexto 19"/>
          <p:cNvSpPr txBox="1"/>
          <p:nvPr/>
        </p:nvSpPr>
        <p:spPr>
          <a:xfrm>
            <a:off x="9450644" y="4950286"/>
            <a:ext cx="1035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err="1"/>
              <a:t>Opiniões</a:t>
            </a:r>
            <a:endParaRPr lang="en-GB" dirty="0"/>
          </a:p>
        </p:txBody>
      </p:sp>
      <p:pic>
        <p:nvPicPr>
          <p:cNvPr id="2072" name="Picture 24" descr="Resultado de imagem para maps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7437" y="1743252"/>
            <a:ext cx="574632" cy="574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7" descr="page1image3829536">
            <a:extLst>
              <a:ext uri="{FF2B5EF4-FFF2-40B4-BE49-F238E27FC236}">
                <a16:creationId xmlns:a16="http://schemas.microsoft.com/office/drawing/2014/main" id="{577FE9AD-EB16-8E42-AB66-1516887761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r:link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6271" y="6089796"/>
            <a:ext cx="1085729" cy="768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669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0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0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0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0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7" grpId="0"/>
      <p:bldP spid="18" grpId="0"/>
      <p:bldP spid="2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dirty="0"/>
              <a:t>Problema</a:t>
            </a:r>
          </a:p>
        </p:txBody>
      </p:sp>
      <p:sp>
        <p:nvSpPr>
          <p:cNvPr id="5" name="CaixaDeTexto 4"/>
          <p:cNvSpPr txBox="1"/>
          <p:nvPr/>
        </p:nvSpPr>
        <p:spPr>
          <a:xfrm>
            <a:off x="3580326" y="1123837"/>
            <a:ext cx="78045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GB" sz="2000" b="1" dirty="0" err="1"/>
              <a:t>Procura</a:t>
            </a:r>
            <a:r>
              <a:rPr lang="en-GB" sz="2000" b="1" dirty="0"/>
              <a:t> de </a:t>
            </a:r>
            <a:r>
              <a:rPr lang="en-GB" sz="2000" b="1" dirty="0" err="1"/>
              <a:t>Clubes</a:t>
            </a:r>
            <a:endParaRPr lang="en-GB" sz="2000" b="1" dirty="0"/>
          </a:p>
        </p:txBody>
      </p:sp>
      <p:pic>
        <p:nvPicPr>
          <p:cNvPr id="32" name="Picture 7" descr="page1image3829536">
            <a:extLst>
              <a:ext uri="{FF2B5EF4-FFF2-40B4-BE49-F238E27FC236}">
                <a16:creationId xmlns:a16="http://schemas.microsoft.com/office/drawing/2014/main" id="{577FE9AD-EB16-8E42-AB66-1516887761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r:link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6271" y="6089796"/>
            <a:ext cx="1085729" cy="768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Nota de aviso em forma de nuvem 7">
            <a:extLst>
              <a:ext uri="{FF2B5EF4-FFF2-40B4-BE49-F238E27FC236}">
                <a16:creationId xmlns:a16="http://schemas.microsoft.com/office/drawing/2014/main" id="{27F74AA7-EBAA-9A41-BA04-972AFCA005F6}"/>
              </a:ext>
            </a:extLst>
          </p:cNvPr>
          <p:cNvSpPr/>
          <p:nvPr/>
        </p:nvSpPr>
        <p:spPr>
          <a:xfrm>
            <a:off x="3580326" y="2061882"/>
            <a:ext cx="2864711" cy="1375319"/>
          </a:xfrm>
          <a:prstGeom prst="cloudCallout">
            <a:avLst>
              <a:gd name="adj1" fmla="val 49690"/>
              <a:gd name="adj2" fmla="val 4017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>
                <a:solidFill>
                  <a:schemeClr val="tx1"/>
                </a:solidFill>
              </a:rPr>
              <a:t>Estarão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interessados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em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mim</a:t>
            </a:r>
            <a:r>
              <a:rPr lang="en-GB" dirty="0">
                <a:solidFill>
                  <a:schemeClr val="tx1"/>
                </a:solidFill>
              </a:rPr>
              <a:t>?</a:t>
            </a:r>
          </a:p>
        </p:txBody>
      </p:sp>
      <p:pic>
        <p:nvPicPr>
          <p:cNvPr id="12" name="Picture 12" descr="Resultado de imagem para pensativo png">
            <a:extLst>
              <a:ext uri="{FF2B5EF4-FFF2-40B4-BE49-F238E27FC236}">
                <a16:creationId xmlns:a16="http://schemas.microsoft.com/office/drawing/2014/main" id="{C2AD0C24-7313-C64A-A668-D3C884342D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2352" y="3206031"/>
            <a:ext cx="989286" cy="989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Nota de aviso em forma de nuvem 21">
            <a:extLst>
              <a:ext uri="{FF2B5EF4-FFF2-40B4-BE49-F238E27FC236}">
                <a16:creationId xmlns:a16="http://schemas.microsoft.com/office/drawing/2014/main" id="{13D5CB4B-109B-B54D-9B1B-99D2E86700C3}"/>
              </a:ext>
            </a:extLst>
          </p:cNvPr>
          <p:cNvSpPr/>
          <p:nvPr/>
        </p:nvSpPr>
        <p:spPr>
          <a:xfrm>
            <a:off x="7851928" y="1718252"/>
            <a:ext cx="2665928" cy="1627314"/>
          </a:xfrm>
          <a:prstGeom prst="cloudCallout">
            <a:avLst>
              <a:gd name="adj1" fmla="val -44513"/>
              <a:gd name="adj2" fmla="val 5116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>
                <a:solidFill>
                  <a:schemeClr val="tx1"/>
                </a:solidFill>
              </a:rPr>
              <a:t>Onde</a:t>
            </a:r>
            <a:r>
              <a:rPr lang="en-GB" dirty="0">
                <a:solidFill>
                  <a:schemeClr val="tx1"/>
                </a:solidFill>
              </a:rPr>
              <a:t> e </a:t>
            </a:r>
            <a:r>
              <a:rPr lang="en-GB" dirty="0" err="1">
                <a:solidFill>
                  <a:schemeClr val="tx1"/>
                </a:solidFill>
              </a:rPr>
              <a:t>quando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serão</a:t>
            </a:r>
            <a:r>
              <a:rPr lang="en-GB" dirty="0">
                <a:solidFill>
                  <a:schemeClr val="tx1"/>
                </a:solidFill>
              </a:rPr>
              <a:t> as </a:t>
            </a:r>
            <a:r>
              <a:rPr lang="en-GB" dirty="0" err="1">
                <a:solidFill>
                  <a:schemeClr val="tx1"/>
                </a:solidFill>
              </a:rPr>
              <a:t>captações</a:t>
            </a:r>
            <a:r>
              <a:rPr lang="en-GB" dirty="0">
                <a:solidFill>
                  <a:schemeClr val="tx1"/>
                </a:solidFill>
              </a:rPr>
              <a:t>?</a:t>
            </a:r>
          </a:p>
        </p:txBody>
      </p:sp>
      <p:sp>
        <p:nvSpPr>
          <p:cNvPr id="14" name="Nota de aviso em forma de nuvem 7">
            <a:extLst>
              <a:ext uri="{FF2B5EF4-FFF2-40B4-BE49-F238E27FC236}">
                <a16:creationId xmlns:a16="http://schemas.microsoft.com/office/drawing/2014/main" id="{A222B3C5-4EC5-CC43-A5C8-4FE262F7DBDD}"/>
              </a:ext>
            </a:extLst>
          </p:cNvPr>
          <p:cNvSpPr/>
          <p:nvPr/>
        </p:nvSpPr>
        <p:spPr>
          <a:xfrm rot="10800000">
            <a:off x="7851927" y="4351210"/>
            <a:ext cx="2978829" cy="1544280"/>
          </a:xfrm>
          <a:prstGeom prst="cloudCallout">
            <a:avLst>
              <a:gd name="adj1" fmla="val 49690"/>
              <a:gd name="adj2" fmla="val 4017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E64F51-86AB-E242-93F1-E1BD25C6B144}"/>
              </a:ext>
            </a:extLst>
          </p:cNvPr>
          <p:cNvSpPr txBox="1"/>
          <p:nvPr/>
        </p:nvSpPr>
        <p:spPr>
          <a:xfrm>
            <a:off x="8668464" y="4661685"/>
            <a:ext cx="13457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Como me </a:t>
            </a:r>
            <a:r>
              <a:rPr lang="en-US" dirty="0" err="1"/>
              <a:t>poderei</a:t>
            </a:r>
            <a:r>
              <a:rPr lang="en-US" dirty="0"/>
              <a:t> </a:t>
            </a:r>
            <a:r>
              <a:rPr lang="en-US" dirty="0" err="1"/>
              <a:t>promover</a:t>
            </a:r>
            <a:r>
              <a:rPr lang="en-US" dirty="0"/>
              <a:t>? </a:t>
            </a:r>
          </a:p>
        </p:txBody>
      </p:sp>
    </p:spTree>
    <p:extLst>
      <p:ext uri="{BB962C8B-B14F-4D97-AF65-F5344CB8AC3E}">
        <p14:creationId xmlns:p14="http://schemas.microsoft.com/office/powerpoint/2010/main" val="1877680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1" grpId="0" animBg="1"/>
      <p:bldP spid="13" grpId="0" animBg="1"/>
      <p:bldP spid="14" grpId="0" animBg="1"/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dirty="0"/>
              <a:t>Problema</a:t>
            </a:r>
          </a:p>
        </p:txBody>
      </p:sp>
      <p:sp>
        <p:nvSpPr>
          <p:cNvPr id="5" name="CaixaDeTexto 4"/>
          <p:cNvSpPr txBox="1"/>
          <p:nvPr/>
        </p:nvSpPr>
        <p:spPr>
          <a:xfrm>
            <a:off x="3580326" y="1123837"/>
            <a:ext cx="78045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GB" sz="2000" b="1" dirty="0" err="1"/>
              <a:t>Comparar</a:t>
            </a:r>
            <a:r>
              <a:rPr lang="en-GB" sz="2000" b="1" dirty="0"/>
              <a:t> </a:t>
            </a:r>
            <a:r>
              <a:rPr lang="en-GB" sz="2000" b="1" dirty="0" err="1"/>
              <a:t>jogadores</a:t>
            </a:r>
            <a:endParaRPr lang="en-GB" sz="2000" b="1" dirty="0"/>
          </a:p>
        </p:txBody>
      </p:sp>
      <p:pic>
        <p:nvPicPr>
          <p:cNvPr id="32" name="Picture 7" descr="page1image3829536">
            <a:extLst>
              <a:ext uri="{FF2B5EF4-FFF2-40B4-BE49-F238E27FC236}">
                <a16:creationId xmlns:a16="http://schemas.microsoft.com/office/drawing/2014/main" id="{577FE9AD-EB16-8E42-AB66-1516887761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r:link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6271" y="6089796"/>
            <a:ext cx="1085729" cy="768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Resultado de imagem para jogador png">
            <a:extLst>
              <a:ext uri="{FF2B5EF4-FFF2-40B4-BE49-F238E27FC236}">
                <a16:creationId xmlns:a16="http://schemas.microsoft.com/office/drawing/2014/main" id="{F2EF20DC-38C4-0448-8E81-47CBC7BC0A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8474" y="2826482"/>
            <a:ext cx="1763657" cy="1763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Resultado de imagem para jogador png">
            <a:extLst>
              <a:ext uri="{FF2B5EF4-FFF2-40B4-BE49-F238E27FC236}">
                <a16:creationId xmlns:a16="http://schemas.microsoft.com/office/drawing/2014/main" id="{751DBAFA-3CB0-C646-B2D1-B030F0FD90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1192" y="2874915"/>
            <a:ext cx="1758024" cy="1758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aixaDeTexto 8">
            <a:extLst>
              <a:ext uri="{FF2B5EF4-FFF2-40B4-BE49-F238E27FC236}">
                <a16:creationId xmlns:a16="http://schemas.microsoft.com/office/drawing/2014/main" id="{FEA46A58-2514-E942-B7F2-EEDE64351459}"/>
              </a:ext>
            </a:extLst>
          </p:cNvPr>
          <p:cNvSpPr txBox="1"/>
          <p:nvPr/>
        </p:nvSpPr>
        <p:spPr>
          <a:xfrm>
            <a:off x="5941981" y="3222004"/>
            <a:ext cx="478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VS</a:t>
            </a:r>
          </a:p>
        </p:txBody>
      </p:sp>
      <p:pic>
        <p:nvPicPr>
          <p:cNvPr id="14" name="Picture 22" descr="Imagem relacionada">
            <a:extLst>
              <a:ext uri="{FF2B5EF4-FFF2-40B4-BE49-F238E27FC236}">
                <a16:creationId xmlns:a16="http://schemas.microsoft.com/office/drawing/2014/main" id="{D488DF1B-FD97-B44E-94F0-71B10D0691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3383" y="2826482"/>
            <a:ext cx="1854891" cy="1854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9201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err="1"/>
              <a:t>Solução</a:t>
            </a:r>
            <a:endParaRPr lang="en-GB" dirty="0"/>
          </a:p>
        </p:txBody>
      </p:sp>
      <p:sp>
        <p:nvSpPr>
          <p:cNvPr id="4" name="CaixaDeTexto 3"/>
          <p:cNvSpPr txBox="1"/>
          <p:nvPr/>
        </p:nvSpPr>
        <p:spPr>
          <a:xfrm>
            <a:off x="3580326" y="1123837"/>
            <a:ext cx="78045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GB" sz="2000" b="1" dirty="0" err="1"/>
              <a:t>Procura</a:t>
            </a:r>
            <a:r>
              <a:rPr lang="en-GB" sz="2000" b="1" dirty="0"/>
              <a:t> de </a:t>
            </a:r>
            <a:r>
              <a:rPr lang="en-GB" sz="2000" b="1" dirty="0" err="1"/>
              <a:t>Atletas</a:t>
            </a:r>
            <a:endParaRPr lang="en-GB" sz="2000" b="1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5026" y="2340201"/>
            <a:ext cx="7346754" cy="3281824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4288665" y="1747408"/>
            <a:ext cx="548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Pesquisa</a:t>
            </a:r>
            <a:r>
              <a:rPr lang="en-US" dirty="0"/>
              <a:t> </a:t>
            </a:r>
            <a:r>
              <a:rPr lang="en-US" dirty="0" err="1"/>
              <a:t>filtrada</a:t>
            </a:r>
            <a:r>
              <a:rPr lang="en-US" dirty="0"/>
              <a:t> e </a:t>
            </a:r>
            <a:r>
              <a:rPr lang="en-US" dirty="0" err="1"/>
              <a:t>fidedígna</a:t>
            </a:r>
            <a:endParaRPr lang="en-GB" dirty="0"/>
          </a:p>
        </p:txBody>
      </p:sp>
      <p:pic>
        <p:nvPicPr>
          <p:cNvPr id="8" name="Picture 7" descr="page1image3829536">
            <a:extLst>
              <a:ext uri="{FF2B5EF4-FFF2-40B4-BE49-F238E27FC236}">
                <a16:creationId xmlns:a16="http://schemas.microsoft.com/office/drawing/2014/main" id="{577FE9AD-EB16-8E42-AB66-1516887761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6271" y="6089796"/>
            <a:ext cx="1085729" cy="768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2153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err="1"/>
              <a:t>Solução</a:t>
            </a:r>
            <a:endParaRPr lang="en-GB" dirty="0"/>
          </a:p>
        </p:txBody>
      </p:sp>
      <p:sp>
        <p:nvSpPr>
          <p:cNvPr id="5" name="CaixaDeTexto 4"/>
          <p:cNvSpPr txBox="1"/>
          <p:nvPr/>
        </p:nvSpPr>
        <p:spPr>
          <a:xfrm>
            <a:off x="3580326" y="1123837"/>
            <a:ext cx="78045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GB" sz="2000" b="1" dirty="0"/>
              <a:t>Auto e hetero </a:t>
            </a:r>
            <a:r>
              <a:rPr lang="en-GB" sz="2000" b="1" dirty="0" err="1"/>
              <a:t>promoção</a:t>
            </a:r>
            <a:r>
              <a:rPr lang="en-GB" sz="2000" b="1" dirty="0"/>
              <a:t> de </a:t>
            </a:r>
            <a:r>
              <a:rPr lang="en-GB" sz="2000" b="1" dirty="0" err="1"/>
              <a:t>atletas</a:t>
            </a:r>
            <a:endParaRPr lang="en-GB" sz="2000" b="1" dirty="0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9099" y="1368571"/>
            <a:ext cx="1996888" cy="4774335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5411" y="1784207"/>
            <a:ext cx="4388888" cy="2148056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9359" y="4139413"/>
            <a:ext cx="4789456" cy="1950383"/>
          </a:xfrm>
          <a:prstGeom prst="rect">
            <a:avLst/>
          </a:prstGeom>
        </p:spPr>
      </p:pic>
      <p:pic>
        <p:nvPicPr>
          <p:cNvPr id="12" name="Picture 7" descr="page1image3829536">
            <a:extLst>
              <a:ext uri="{FF2B5EF4-FFF2-40B4-BE49-F238E27FC236}">
                <a16:creationId xmlns:a16="http://schemas.microsoft.com/office/drawing/2014/main" id="{577FE9AD-EB16-8E42-AB66-1516887761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r:link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6271" y="6089796"/>
            <a:ext cx="1085729" cy="768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0992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Tecnologias</a:t>
            </a:r>
          </a:p>
        </p:txBody>
      </p:sp>
      <p:pic>
        <p:nvPicPr>
          <p:cNvPr id="4" name="Picture 7" descr="page1image3829536">
            <a:extLst>
              <a:ext uri="{FF2B5EF4-FFF2-40B4-BE49-F238E27FC236}">
                <a16:creationId xmlns:a16="http://schemas.microsoft.com/office/drawing/2014/main" id="{577FE9AD-EB16-8E42-AB66-1516887761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6271" y="6089796"/>
            <a:ext cx="1085729" cy="768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tângulo 5"/>
          <p:cNvSpPr/>
          <p:nvPr/>
        </p:nvSpPr>
        <p:spPr>
          <a:xfrm>
            <a:off x="5815838" y="816563"/>
            <a:ext cx="2672463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pt-PT" sz="3600" b="1" dirty="0">
                <a:ln/>
                <a:solidFill>
                  <a:srgbClr val="4A66AC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MEAN </a:t>
            </a:r>
            <a:r>
              <a:rPr lang="pt-PT" sz="3600" b="1" dirty="0">
                <a:ln/>
                <a:solidFill>
                  <a:sysClr val="windowText" lastClr="0000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Stack</a:t>
            </a:r>
            <a:endParaRPr lang="pt-PT" sz="3600" b="1" cap="none" spc="0" dirty="0">
              <a:ln/>
              <a:solidFill>
                <a:sysClr val="windowText" lastClr="000000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9" name="Retângulo 5">
            <a:extLst>
              <a:ext uri="{FF2B5EF4-FFF2-40B4-BE49-F238E27FC236}">
                <a16:creationId xmlns:a16="http://schemas.microsoft.com/office/drawing/2014/main" id="{007A41E4-153B-0E4B-87FC-220CC0A02CAC}"/>
              </a:ext>
            </a:extLst>
          </p:cNvPr>
          <p:cNvSpPr/>
          <p:nvPr/>
        </p:nvSpPr>
        <p:spPr>
          <a:xfrm>
            <a:off x="6359222" y="1914428"/>
            <a:ext cx="1585692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pt-PT" sz="3600" b="1" dirty="0">
                <a:ln/>
                <a:solidFill>
                  <a:srgbClr val="4A66AC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M</a:t>
            </a:r>
            <a:r>
              <a:rPr lang="pt-PT" sz="3600" b="1" dirty="0">
                <a:ln/>
                <a:solidFill>
                  <a:sysClr val="windowText" lastClr="0000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ongo</a:t>
            </a:r>
            <a:endParaRPr lang="pt-PT" sz="3600" b="1" cap="none" spc="0" dirty="0">
              <a:ln/>
              <a:solidFill>
                <a:sysClr val="windowText" lastClr="000000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0" name="Retângulo 5">
            <a:extLst>
              <a:ext uri="{FF2B5EF4-FFF2-40B4-BE49-F238E27FC236}">
                <a16:creationId xmlns:a16="http://schemas.microsoft.com/office/drawing/2014/main" id="{F34D27E5-49F2-9440-91F0-DE63733287DE}"/>
              </a:ext>
            </a:extLst>
          </p:cNvPr>
          <p:cNvSpPr/>
          <p:nvPr/>
        </p:nvSpPr>
        <p:spPr>
          <a:xfrm>
            <a:off x="6359222" y="2799054"/>
            <a:ext cx="1731564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pt-PT" sz="3600" b="1" dirty="0">
                <a:ln/>
                <a:solidFill>
                  <a:srgbClr val="4A66AC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E</a:t>
            </a:r>
            <a:r>
              <a:rPr lang="pt-PT" sz="3600" b="1" dirty="0">
                <a:ln/>
                <a:solidFill>
                  <a:sysClr val="windowText" lastClr="0000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xpress</a:t>
            </a:r>
            <a:endParaRPr lang="pt-PT" sz="3600" b="1" cap="none" spc="0" dirty="0">
              <a:ln/>
              <a:solidFill>
                <a:sysClr val="windowText" lastClr="000000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1" name="Retângulo 5">
            <a:extLst>
              <a:ext uri="{FF2B5EF4-FFF2-40B4-BE49-F238E27FC236}">
                <a16:creationId xmlns:a16="http://schemas.microsoft.com/office/drawing/2014/main" id="{400B21D6-13FF-0C4D-8AB9-0BD425AEB5AD}"/>
              </a:ext>
            </a:extLst>
          </p:cNvPr>
          <p:cNvSpPr/>
          <p:nvPr/>
        </p:nvSpPr>
        <p:spPr>
          <a:xfrm>
            <a:off x="6392885" y="3683681"/>
            <a:ext cx="1765227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pt-PT" sz="3600" b="1" dirty="0">
                <a:ln/>
                <a:solidFill>
                  <a:srgbClr val="4A66AC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A</a:t>
            </a:r>
            <a:r>
              <a:rPr lang="pt-PT" sz="3600" b="1" dirty="0">
                <a:ln/>
                <a:solidFill>
                  <a:sysClr val="windowText" lastClr="0000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ngular</a:t>
            </a:r>
            <a:endParaRPr lang="pt-PT" sz="3600" b="1" cap="none" spc="0" dirty="0">
              <a:ln/>
              <a:solidFill>
                <a:sysClr val="windowText" lastClr="000000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2" name="Retângulo 5">
            <a:extLst>
              <a:ext uri="{FF2B5EF4-FFF2-40B4-BE49-F238E27FC236}">
                <a16:creationId xmlns:a16="http://schemas.microsoft.com/office/drawing/2014/main" id="{B878B06B-BD05-DA45-9546-6777F0E778F2}"/>
              </a:ext>
            </a:extLst>
          </p:cNvPr>
          <p:cNvSpPr/>
          <p:nvPr/>
        </p:nvSpPr>
        <p:spPr>
          <a:xfrm>
            <a:off x="6392884" y="4568308"/>
            <a:ext cx="1518367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pt-PT" sz="3600" b="1" cap="none" spc="0" dirty="0">
                <a:ln/>
                <a:solidFill>
                  <a:srgbClr val="4A66AC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N</a:t>
            </a:r>
            <a:r>
              <a:rPr lang="pt-PT" sz="3600" b="1" cap="none" spc="0" dirty="0">
                <a:ln/>
                <a:solidFill>
                  <a:sysClr val="windowText" lastClr="0000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ode</a:t>
            </a:r>
          </a:p>
        </p:txBody>
      </p:sp>
    </p:spTree>
    <p:extLst>
      <p:ext uri="{BB962C8B-B14F-4D97-AF65-F5344CB8AC3E}">
        <p14:creationId xmlns:p14="http://schemas.microsoft.com/office/powerpoint/2010/main" val="4204428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0" grpId="0"/>
      <p:bldP spid="11" grpId="0"/>
      <p:bldP spid="12" grpId="0"/>
    </p:bldLst>
  </p:timing>
</p:sld>
</file>

<file path=ppt/theme/theme1.xml><?xml version="1.0" encoding="utf-8"?>
<a:theme xmlns:a="http://schemas.openxmlformats.org/drawingml/2006/main" name="Moldura">
  <a:themeElements>
    <a:clrScheme name="Azul Quente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Moldura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oldura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Moldura</Template>
  <TotalTime>1364</TotalTime>
  <Words>552</Words>
  <Application>Microsoft Macintosh PowerPoint</Application>
  <PresentationFormat>Widescreen</PresentationFormat>
  <Paragraphs>178</Paragraphs>
  <Slides>17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Calibri</vt:lpstr>
      <vt:lpstr>Corbel</vt:lpstr>
      <vt:lpstr>Wingdings</vt:lpstr>
      <vt:lpstr>Wingdings 2</vt:lpstr>
      <vt:lpstr>Moldura</vt:lpstr>
      <vt:lpstr>PowerPoint Presentation</vt:lpstr>
      <vt:lpstr>PowerPoint Presentation</vt:lpstr>
      <vt:lpstr>O que é a Players Net?</vt:lpstr>
      <vt:lpstr>Problema</vt:lpstr>
      <vt:lpstr>Problema</vt:lpstr>
      <vt:lpstr>Problema</vt:lpstr>
      <vt:lpstr>Solução</vt:lpstr>
      <vt:lpstr>Solução</vt:lpstr>
      <vt:lpstr>Tecnologias</vt:lpstr>
      <vt:lpstr>Tecnologias</vt:lpstr>
      <vt:lpstr>Arquitetura</vt:lpstr>
      <vt:lpstr>Arquitetura</vt:lpstr>
      <vt:lpstr>Documentos (Modelos)</vt:lpstr>
      <vt:lpstr>Componentes Especiais</vt:lpstr>
      <vt:lpstr>Componentes Especiais</vt:lpstr>
      <vt:lpstr>Demo</vt:lpstr>
      <vt:lpstr>Conclusões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Carolina Paracana</dc:creator>
  <cp:lastModifiedBy>Arnaldo Trindade</cp:lastModifiedBy>
  <cp:revision>38</cp:revision>
  <dcterms:created xsi:type="dcterms:W3CDTF">2018-10-09T13:53:44Z</dcterms:created>
  <dcterms:modified xsi:type="dcterms:W3CDTF">2018-10-10T14:35:44Z</dcterms:modified>
</cp:coreProperties>
</file>